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3"/>
  </p:sldMasterIdLst>
  <p:notesMasterIdLst>
    <p:notesMasterId r:id="rId53"/>
  </p:notesMasterIdLst>
  <p:sldIdLst>
    <p:sldId id="256" r:id="rId4"/>
    <p:sldId id="288" r:id="rId5"/>
    <p:sldId id="258" r:id="rId6"/>
    <p:sldId id="259" r:id="rId7"/>
    <p:sldId id="261" r:id="rId8"/>
    <p:sldId id="262" r:id="rId9"/>
    <p:sldId id="263" r:id="rId10"/>
    <p:sldId id="267" r:id="rId11"/>
    <p:sldId id="264" r:id="rId12"/>
    <p:sldId id="265" r:id="rId13"/>
    <p:sldId id="266" r:id="rId14"/>
    <p:sldId id="270" r:id="rId15"/>
    <p:sldId id="271" r:id="rId16"/>
    <p:sldId id="289" r:id="rId17"/>
    <p:sldId id="286" r:id="rId18"/>
    <p:sldId id="290" r:id="rId19"/>
    <p:sldId id="291" r:id="rId20"/>
    <p:sldId id="287" r:id="rId21"/>
    <p:sldId id="273" r:id="rId22"/>
    <p:sldId id="274" r:id="rId23"/>
    <p:sldId id="275" r:id="rId24"/>
    <p:sldId id="276" r:id="rId25"/>
    <p:sldId id="268" r:id="rId26"/>
    <p:sldId id="277" r:id="rId27"/>
    <p:sldId id="285" r:id="rId28"/>
    <p:sldId id="295" r:id="rId29"/>
    <p:sldId id="297" r:id="rId30"/>
    <p:sldId id="296" r:id="rId31"/>
    <p:sldId id="298" r:id="rId32"/>
    <p:sldId id="300" r:id="rId33"/>
    <p:sldId id="302" r:id="rId34"/>
    <p:sldId id="303" r:id="rId35"/>
    <p:sldId id="304" r:id="rId36"/>
    <p:sldId id="305" r:id="rId37"/>
    <p:sldId id="306" r:id="rId38"/>
    <p:sldId id="307" r:id="rId39"/>
    <p:sldId id="308" r:id="rId40"/>
    <p:sldId id="309" r:id="rId41"/>
    <p:sldId id="311" r:id="rId42"/>
    <p:sldId id="312" r:id="rId43"/>
    <p:sldId id="313" r:id="rId44"/>
    <p:sldId id="315" r:id="rId45"/>
    <p:sldId id="316" r:id="rId46"/>
    <p:sldId id="317" r:id="rId47"/>
    <p:sldId id="292" r:id="rId48"/>
    <p:sldId id="282" r:id="rId49"/>
    <p:sldId id="294" r:id="rId50"/>
    <p:sldId id="293" r:id="rId51"/>
    <p:sldId id="28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68A4"/>
    <a:srgbClr val="A6CB69"/>
    <a:srgbClr val="F2CFEF"/>
    <a:srgbClr val="FFFFFF"/>
    <a:srgbClr val="7C3C5F"/>
    <a:srgbClr val="104175"/>
    <a:srgbClr val="0F497B"/>
    <a:srgbClr val="114A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953BE6-139C-4678-8D99-2AAB16E33982}" v="14" dt="2024-09-05T08:23:42.341"/>
    <p1510:client id="{9347A85B-E21C-4F90-A33C-5B08DAAD4C1E}" v="3" dt="2024-09-05T07:17:15.1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8" autoAdjust="0"/>
    <p:restoredTop sz="91625" autoAdjust="0"/>
  </p:normalViewPr>
  <p:slideViewPr>
    <p:cSldViewPr snapToGrid="0">
      <p:cViewPr varScale="1">
        <p:scale>
          <a:sx n="99" d="100"/>
          <a:sy n="99" d="100"/>
        </p:scale>
        <p:origin x="78" y="11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ter Baccinelli" userId="7e2f0220-a2a5-4750-aea0-528f070372df" providerId="ADAL" clId="{9347A85B-E21C-4F90-A33C-5B08DAAD4C1E}"/>
    <pc:docChg chg="undo custSel modSld">
      <pc:chgData name="Walter Baccinelli" userId="7e2f0220-a2a5-4750-aea0-528f070372df" providerId="ADAL" clId="{9347A85B-E21C-4F90-A33C-5B08DAAD4C1E}" dt="2024-09-05T07:17:38.655" v="43" actId="1076"/>
      <pc:docMkLst>
        <pc:docMk/>
      </pc:docMkLst>
      <pc:sldChg chg="addSp delSp modSp mod">
        <pc:chgData name="Walter Baccinelli" userId="7e2f0220-a2a5-4750-aea0-528f070372df" providerId="ADAL" clId="{9347A85B-E21C-4F90-A33C-5B08DAAD4C1E}" dt="2024-09-05T07:14:11.277" v="9" actId="478"/>
        <pc:sldMkLst>
          <pc:docMk/>
          <pc:sldMk cId="1882263846" sldId="264"/>
        </pc:sldMkLst>
        <pc:spChg chg="del mod ord">
          <ac:chgData name="Walter Baccinelli" userId="7e2f0220-a2a5-4750-aea0-528f070372df" providerId="ADAL" clId="{9347A85B-E21C-4F90-A33C-5B08DAAD4C1E}" dt="2024-09-05T07:14:11.277" v="9" actId="478"/>
          <ac:spMkLst>
            <pc:docMk/>
            <pc:sldMk cId="1882263846" sldId="264"/>
            <ac:spMk id="3" creationId="{D8FE62B0-01C4-9562-03EA-A13BD7C6390C}"/>
          </ac:spMkLst>
        </pc:spChg>
        <pc:spChg chg="mod">
          <ac:chgData name="Walter Baccinelli" userId="7e2f0220-a2a5-4750-aea0-528f070372df" providerId="ADAL" clId="{9347A85B-E21C-4F90-A33C-5B08DAAD4C1E}" dt="2024-09-05T07:13:51.345" v="2"/>
          <ac:spMkLst>
            <pc:docMk/>
            <pc:sldMk cId="1882263846" sldId="264"/>
            <ac:spMk id="7" creationId="{DFF1120F-A313-E760-DD7D-6E92A9977CE4}"/>
          </ac:spMkLst>
        </pc:spChg>
        <pc:spChg chg="mod">
          <ac:chgData name="Walter Baccinelli" userId="7e2f0220-a2a5-4750-aea0-528f070372df" providerId="ADAL" clId="{9347A85B-E21C-4F90-A33C-5B08DAAD4C1E}" dt="2024-09-05T07:14:08.316" v="8" actId="20577"/>
          <ac:spMkLst>
            <pc:docMk/>
            <pc:sldMk cId="1882263846" sldId="264"/>
            <ac:spMk id="8" creationId="{F0D33547-1C12-3BD6-473B-3FBB78078007}"/>
          </ac:spMkLst>
        </pc:spChg>
        <pc:grpChg chg="add mod">
          <ac:chgData name="Walter Baccinelli" userId="7e2f0220-a2a5-4750-aea0-528f070372df" providerId="ADAL" clId="{9347A85B-E21C-4F90-A33C-5B08DAAD4C1E}" dt="2024-09-05T07:13:51.345" v="2"/>
          <ac:grpSpMkLst>
            <pc:docMk/>
            <pc:sldMk cId="1882263846" sldId="264"/>
            <ac:grpSpMk id="6" creationId="{9D642D0B-D80E-FD6C-603B-649708280C72}"/>
          </ac:grpSpMkLst>
        </pc:grpChg>
      </pc:sldChg>
      <pc:sldChg chg="addSp delSp modSp mod">
        <pc:chgData name="Walter Baccinelli" userId="7e2f0220-a2a5-4750-aea0-528f070372df" providerId="ADAL" clId="{9347A85B-E21C-4F90-A33C-5B08DAAD4C1E}" dt="2024-09-05T07:16:45.964" v="31" actId="478"/>
        <pc:sldMkLst>
          <pc:docMk/>
          <pc:sldMk cId="2256465832" sldId="265"/>
        </pc:sldMkLst>
        <pc:spChg chg="del mod ord">
          <ac:chgData name="Walter Baccinelli" userId="7e2f0220-a2a5-4750-aea0-528f070372df" providerId="ADAL" clId="{9347A85B-E21C-4F90-A33C-5B08DAAD4C1E}" dt="2024-09-05T07:16:45.964" v="31" actId="478"/>
          <ac:spMkLst>
            <pc:docMk/>
            <pc:sldMk cId="2256465832" sldId="265"/>
            <ac:spMk id="3" creationId="{D8FE62B0-01C4-9562-03EA-A13BD7C6390C}"/>
          </ac:spMkLst>
        </pc:spChg>
        <pc:spChg chg="mod">
          <ac:chgData name="Walter Baccinelli" userId="7e2f0220-a2a5-4750-aea0-528f070372df" providerId="ADAL" clId="{9347A85B-E21C-4F90-A33C-5B08DAAD4C1E}" dt="2024-09-05T07:14:24.625" v="12"/>
          <ac:spMkLst>
            <pc:docMk/>
            <pc:sldMk cId="2256465832" sldId="265"/>
            <ac:spMk id="12" creationId="{A97597F7-B1F4-E06D-6ADE-51DB186667DC}"/>
          </ac:spMkLst>
        </pc:spChg>
        <pc:spChg chg="mod">
          <ac:chgData name="Walter Baccinelli" userId="7e2f0220-a2a5-4750-aea0-528f070372df" providerId="ADAL" clId="{9347A85B-E21C-4F90-A33C-5B08DAAD4C1E}" dt="2024-09-05T07:16:04.145" v="27" actId="6549"/>
          <ac:spMkLst>
            <pc:docMk/>
            <pc:sldMk cId="2256465832" sldId="265"/>
            <ac:spMk id="13" creationId="{A846EFDC-82AF-85F2-E2F7-40A8D85E28D3}"/>
          </ac:spMkLst>
        </pc:spChg>
        <pc:grpChg chg="add mod">
          <ac:chgData name="Walter Baccinelli" userId="7e2f0220-a2a5-4750-aea0-528f070372df" providerId="ADAL" clId="{9347A85B-E21C-4F90-A33C-5B08DAAD4C1E}" dt="2024-09-05T07:16:34.905" v="30" actId="14100"/>
          <ac:grpSpMkLst>
            <pc:docMk/>
            <pc:sldMk cId="2256465832" sldId="265"/>
            <ac:grpSpMk id="10" creationId="{2C537A0B-A325-F88D-0010-EE98929A75A7}"/>
          </ac:grpSpMkLst>
        </pc:grpChg>
      </pc:sldChg>
      <pc:sldChg chg="addSp modSp mod">
        <pc:chgData name="Walter Baccinelli" userId="7e2f0220-a2a5-4750-aea0-528f070372df" providerId="ADAL" clId="{9347A85B-E21C-4F90-A33C-5B08DAAD4C1E}" dt="2024-09-05T07:17:38.655" v="43" actId="1076"/>
        <pc:sldMkLst>
          <pc:docMk/>
          <pc:sldMk cId="4222645264" sldId="266"/>
        </pc:sldMkLst>
        <pc:spChg chg="mod ord">
          <ac:chgData name="Walter Baccinelli" userId="7e2f0220-a2a5-4750-aea0-528f070372df" providerId="ADAL" clId="{9347A85B-E21C-4F90-A33C-5B08DAAD4C1E}" dt="2024-09-05T07:17:11.097" v="33" actId="1076"/>
          <ac:spMkLst>
            <pc:docMk/>
            <pc:sldMk cId="4222645264" sldId="266"/>
            <ac:spMk id="3" creationId="{D8FE62B0-01C4-9562-03EA-A13BD7C6390C}"/>
          </ac:spMkLst>
        </pc:spChg>
        <pc:spChg chg="mod">
          <ac:chgData name="Walter Baccinelli" userId="7e2f0220-a2a5-4750-aea0-528f070372df" providerId="ADAL" clId="{9347A85B-E21C-4F90-A33C-5B08DAAD4C1E}" dt="2024-09-05T07:17:15.134" v="34"/>
          <ac:spMkLst>
            <pc:docMk/>
            <pc:sldMk cId="4222645264" sldId="266"/>
            <ac:spMk id="9" creationId="{4009708F-BCD7-29CB-438F-8A2341AA97F9}"/>
          </ac:spMkLst>
        </pc:spChg>
        <pc:spChg chg="mod">
          <ac:chgData name="Walter Baccinelli" userId="7e2f0220-a2a5-4750-aea0-528f070372df" providerId="ADAL" clId="{9347A85B-E21C-4F90-A33C-5B08DAAD4C1E}" dt="2024-09-05T07:17:38.655" v="43" actId="1076"/>
          <ac:spMkLst>
            <pc:docMk/>
            <pc:sldMk cId="4222645264" sldId="266"/>
            <ac:spMk id="10" creationId="{810280E8-396E-62FC-891D-CE350F49893A}"/>
          </ac:spMkLst>
        </pc:spChg>
        <pc:grpChg chg="add mod">
          <ac:chgData name="Walter Baccinelli" userId="7e2f0220-a2a5-4750-aea0-528f070372df" providerId="ADAL" clId="{9347A85B-E21C-4F90-A33C-5B08DAAD4C1E}" dt="2024-09-05T07:17:15.134" v="34"/>
          <ac:grpSpMkLst>
            <pc:docMk/>
            <pc:sldMk cId="4222645264" sldId="266"/>
            <ac:grpSpMk id="7" creationId="{FEDA1C23-FB3A-AEDA-36D2-EE2A41FED4CB}"/>
          </ac:grpSpMkLst>
        </pc:grpChg>
      </pc:sldChg>
    </pc:docChg>
  </pc:docChgLst>
  <pc:docChgLst>
    <pc:chgData name="Walter Baccinelli" userId="7e2f0220-a2a5-4750-aea0-528f070372df" providerId="ADAL" clId="{23953BE6-139C-4678-8D99-2AAB16E33982}"/>
    <pc:docChg chg="undo redo custSel modSld">
      <pc:chgData name="Walter Baccinelli" userId="7e2f0220-a2a5-4750-aea0-528f070372df" providerId="ADAL" clId="{23953BE6-139C-4678-8D99-2AAB16E33982}" dt="2024-09-05T08:28:06.672" v="501" actId="1076"/>
      <pc:docMkLst>
        <pc:docMk/>
      </pc:docMkLst>
      <pc:sldChg chg="delSp mod">
        <pc:chgData name="Walter Baccinelli" userId="7e2f0220-a2a5-4750-aea0-528f070372df" providerId="ADAL" clId="{23953BE6-139C-4678-8D99-2AAB16E33982}" dt="2024-09-05T07:21:27.232" v="0" actId="478"/>
        <pc:sldMkLst>
          <pc:docMk/>
          <pc:sldMk cId="4222645264" sldId="266"/>
        </pc:sldMkLst>
        <pc:spChg chg="del">
          <ac:chgData name="Walter Baccinelli" userId="7e2f0220-a2a5-4750-aea0-528f070372df" providerId="ADAL" clId="{23953BE6-139C-4678-8D99-2AAB16E33982}" dt="2024-09-05T07:21:27.232" v="0" actId="478"/>
          <ac:spMkLst>
            <pc:docMk/>
            <pc:sldMk cId="4222645264" sldId="266"/>
            <ac:spMk id="3" creationId="{D8FE62B0-01C4-9562-03EA-A13BD7C6390C}"/>
          </ac:spMkLst>
        </pc:spChg>
      </pc:sldChg>
      <pc:sldChg chg="addSp delSp modSp mod">
        <pc:chgData name="Walter Baccinelli" userId="7e2f0220-a2a5-4750-aea0-528f070372df" providerId="ADAL" clId="{23953BE6-139C-4678-8D99-2AAB16E33982}" dt="2024-09-05T07:29:13.259" v="51" actId="478"/>
        <pc:sldMkLst>
          <pc:docMk/>
          <pc:sldMk cId="3183084868" sldId="267"/>
        </pc:sldMkLst>
        <pc:spChg chg="del mod ord">
          <ac:chgData name="Walter Baccinelli" userId="7e2f0220-a2a5-4750-aea0-528f070372df" providerId="ADAL" clId="{23953BE6-139C-4678-8D99-2AAB16E33982}" dt="2024-09-05T07:29:13.259" v="51" actId="478"/>
          <ac:spMkLst>
            <pc:docMk/>
            <pc:sldMk cId="3183084868" sldId="267"/>
            <ac:spMk id="3" creationId="{D8FE62B0-01C4-9562-03EA-A13BD7C6390C}"/>
          </ac:spMkLst>
        </pc:spChg>
        <pc:spChg chg="mod">
          <ac:chgData name="Walter Baccinelli" userId="7e2f0220-a2a5-4750-aea0-528f070372df" providerId="ADAL" clId="{23953BE6-139C-4678-8D99-2AAB16E33982}" dt="2024-09-05T07:24:27.088" v="3"/>
          <ac:spMkLst>
            <pc:docMk/>
            <pc:sldMk cId="3183084868" sldId="267"/>
            <ac:spMk id="9" creationId="{138C9F35-60E4-187A-B612-245C24BF0FCC}"/>
          </ac:spMkLst>
        </pc:spChg>
        <pc:spChg chg="mod">
          <ac:chgData name="Walter Baccinelli" userId="7e2f0220-a2a5-4750-aea0-528f070372df" providerId="ADAL" clId="{23953BE6-139C-4678-8D99-2AAB16E33982}" dt="2024-09-05T07:24:27.088" v="3"/>
          <ac:spMkLst>
            <pc:docMk/>
            <pc:sldMk cId="3183084868" sldId="267"/>
            <ac:spMk id="10" creationId="{4C02DA07-A280-A492-4555-E2319E606718}"/>
          </ac:spMkLst>
        </pc:spChg>
        <pc:spChg chg="mod">
          <ac:chgData name="Walter Baccinelli" userId="7e2f0220-a2a5-4750-aea0-528f070372df" providerId="ADAL" clId="{23953BE6-139C-4678-8D99-2AAB16E33982}" dt="2024-09-05T07:26:23.104" v="4"/>
          <ac:spMkLst>
            <pc:docMk/>
            <pc:sldMk cId="3183084868" sldId="267"/>
            <ac:spMk id="12" creationId="{C089886D-781E-D4ED-F06F-1971833E3230}"/>
          </ac:spMkLst>
        </pc:spChg>
        <pc:spChg chg="mod">
          <ac:chgData name="Walter Baccinelli" userId="7e2f0220-a2a5-4750-aea0-528f070372df" providerId="ADAL" clId="{23953BE6-139C-4678-8D99-2AAB16E33982}" dt="2024-09-05T07:28:40.989" v="49" actId="20577"/>
          <ac:spMkLst>
            <pc:docMk/>
            <pc:sldMk cId="3183084868" sldId="267"/>
            <ac:spMk id="13" creationId="{B1F969E2-5447-5648-0CA2-2AFC68E2F65A}"/>
          </ac:spMkLst>
        </pc:spChg>
        <pc:grpChg chg="add mod">
          <ac:chgData name="Walter Baccinelli" userId="7e2f0220-a2a5-4750-aea0-528f070372df" providerId="ADAL" clId="{23953BE6-139C-4678-8D99-2AAB16E33982}" dt="2024-09-05T07:24:27.088" v="3"/>
          <ac:grpSpMkLst>
            <pc:docMk/>
            <pc:sldMk cId="3183084868" sldId="267"/>
            <ac:grpSpMk id="8" creationId="{CF0281F9-AEFF-36D8-F90F-EF5BC1B5D350}"/>
          </ac:grpSpMkLst>
        </pc:grpChg>
        <pc:grpChg chg="add mod">
          <ac:chgData name="Walter Baccinelli" userId="7e2f0220-a2a5-4750-aea0-528f070372df" providerId="ADAL" clId="{23953BE6-139C-4678-8D99-2AAB16E33982}" dt="2024-09-05T07:28:59.081" v="50" actId="14100"/>
          <ac:grpSpMkLst>
            <pc:docMk/>
            <pc:sldMk cId="3183084868" sldId="267"/>
            <ac:grpSpMk id="11" creationId="{00CBF254-4B70-EB52-9FA2-D38C3427CF4A}"/>
          </ac:grpSpMkLst>
        </pc:grpChg>
      </pc:sldChg>
      <pc:sldChg chg="modSp mod">
        <pc:chgData name="Walter Baccinelli" userId="7e2f0220-a2a5-4750-aea0-528f070372df" providerId="ADAL" clId="{23953BE6-139C-4678-8D99-2AAB16E33982}" dt="2024-09-05T07:50:41.185" v="55" actId="732"/>
        <pc:sldMkLst>
          <pc:docMk/>
          <pc:sldMk cId="2575833919" sldId="270"/>
        </pc:sldMkLst>
        <pc:picChg chg="mod modCrop">
          <ac:chgData name="Walter Baccinelli" userId="7e2f0220-a2a5-4750-aea0-528f070372df" providerId="ADAL" clId="{23953BE6-139C-4678-8D99-2AAB16E33982}" dt="2024-09-05T07:50:41.185" v="55" actId="732"/>
          <ac:picMkLst>
            <pc:docMk/>
            <pc:sldMk cId="2575833919" sldId="270"/>
            <ac:picMk id="6" creationId="{7B393FA8-25D3-B35E-E0D2-1EBE9DDDDA97}"/>
          </ac:picMkLst>
        </pc:picChg>
      </pc:sldChg>
      <pc:sldChg chg="addSp delSp modSp mod">
        <pc:chgData name="Walter Baccinelli" userId="7e2f0220-a2a5-4750-aea0-528f070372df" providerId="ADAL" clId="{23953BE6-139C-4678-8D99-2AAB16E33982}" dt="2024-09-05T07:53:51.040" v="116" actId="1076"/>
        <pc:sldMkLst>
          <pc:docMk/>
          <pc:sldMk cId="3226815823" sldId="271"/>
        </pc:sldMkLst>
        <pc:spChg chg="del mod ord">
          <ac:chgData name="Walter Baccinelli" userId="7e2f0220-a2a5-4750-aea0-528f070372df" providerId="ADAL" clId="{23953BE6-139C-4678-8D99-2AAB16E33982}" dt="2024-09-05T07:51:33.261" v="65" actId="478"/>
          <ac:spMkLst>
            <pc:docMk/>
            <pc:sldMk cId="3226815823" sldId="271"/>
            <ac:spMk id="3" creationId="{D8FE62B0-01C4-9562-03EA-A13BD7C6390C}"/>
          </ac:spMkLst>
        </pc:spChg>
        <pc:spChg chg="mod topLvl">
          <ac:chgData name="Walter Baccinelli" userId="7e2f0220-a2a5-4750-aea0-528f070372df" providerId="ADAL" clId="{23953BE6-139C-4678-8D99-2AAB16E33982}" dt="2024-09-05T07:53:48.481" v="115" actId="164"/>
          <ac:spMkLst>
            <pc:docMk/>
            <pc:sldMk cId="3226815823" sldId="271"/>
            <ac:spMk id="6" creationId="{90A897F8-6BA3-F37E-8D3F-7E7ACC304A6B}"/>
          </ac:spMkLst>
        </pc:spChg>
        <pc:spChg chg="mod topLvl">
          <ac:chgData name="Walter Baccinelli" userId="7e2f0220-a2a5-4750-aea0-528f070372df" providerId="ADAL" clId="{23953BE6-139C-4678-8D99-2AAB16E33982}" dt="2024-09-05T07:53:48.481" v="115" actId="164"/>
          <ac:spMkLst>
            <pc:docMk/>
            <pc:sldMk cId="3226815823" sldId="271"/>
            <ac:spMk id="7" creationId="{32FA22D9-69A6-25EF-B354-7032AC8EB144}"/>
          </ac:spMkLst>
        </pc:spChg>
        <pc:grpChg chg="add del mod">
          <ac:chgData name="Walter Baccinelli" userId="7e2f0220-a2a5-4750-aea0-528f070372df" providerId="ADAL" clId="{23953BE6-139C-4678-8D99-2AAB16E33982}" dt="2024-09-05T07:52:01.314" v="75" actId="165"/>
          <ac:grpSpMkLst>
            <pc:docMk/>
            <pc:sldMk cId="3226815823" sldId="271"/>
            <ac:grpSpMk id="4" creationId="{C5D589E8-DA86-1794-F6FB-0E113D5DE617}"/>
          </ac:grpSpMkLst>
        </pc:grpChg>
        <pc:grpChg chg="add mod">
          <ac:chgData name="Walter Baccinelli" userId="7e2f0220-a2a5-4750-aea0-528f070372df" providerId="ADAL" clId="{23953BE6-139C-4678-8D99-2AAB16E33982}" dt="2024-09-05T07:53:51.040" v="116" actId="1076"/>
          <ac:grpSpMkLst>
            <pc:docMk/>
            <pc:sldMk cId="3226815823" sldId="271"/>
            <ac:grpSpMk id="8" creationId="{7843DFAC-869D-74B4-A3E7-9AF4EF4D5EAD}"/>
          </ac:grpSpMkLst>
        </pc:grpChg>
      </pc:sldChg>
      <pc:sldChg chg="addSp modSp mod">
        <pc:chgData name="Walter Baccinelli" userId="7e2f0220-a2a5-4750-aea0-528f070372df" providerId="ADAL" clId="{23953BE6-139C-4678-8D99-2AAB16E33982}" dt="2024-09-05T08:23:29.438" v="495" actId="113"/>
        <pc:sldMkLst>
          <pc:docMk/>
          <pc:sldMk cId="377405056" sldId="272"/>
        </pc:sldMkLst>
        <pc:spChg chg="mod">
          <ac:chgData name="Walter Baccinelli" userId="7e2f0220-a2a5-4750-aea0-528f070372df" providerId="ADAL" clId="{23953BE6-139C-4678-8D99-2AAB16E33982}" dt="2024-09-05T07:54:50.913" v="195" actId="20577"/>
          <ac:spMkLst>
            <pc:docMk/>
            <pc:sldMk cId="377405056" sldId="272"/>
            <ac:spMk id="2" creationId="{56AD2C33-246B-BA6A-AFA5-D52BCE8DE8DF}"/>
          </ac:spMkLst>
        </pc:spChg>
        <pc:spChg chg="mod">
          <ac:chgData name="Walter Baccinelli" userId="7e2f0220-a2a5-4750-aea0-528f070372df" providerId="ADAL" clId="{23953BE6-139C-4678-8D99-2AAB16E33982}" dt="2024-09-05T08:23:29.438" v="495" actId="113"/>
          <ac:spMkLst>
            <pc:docMk/>
            <pc:sldMk cId="377405056" sldId="272"/>
            <ac:spMk id="3" creationId="{0F1BD653-F9E4-193E-0F89-1839A885854E}"/>
          </ac:spMkLst>
        </pc:spChg>
        <pc:spChg chg="mod">
          <ac:chgData name="Walter Baccinelli" userId="7e2f0220-a2a5-4750-aea0-528f070372df" providerId="ADAL" clId="{23953BE6-139C-4678-8D99-2AAB16E33982}" dt="2024-09-05T07:54:10.579" v="118"/>
          <ac:spMkLst>
            <pc:docMk/>
            <pc:sldMk cId="377405056" sldId="272"/>
            <ac:spMk id="5" creationId="{B2D2E474-66F2-74E6-0F74-E7151152AA40}"/>
          </ac:spMkLst>
        </pc:spChg>
        <pc:spChg chg="mod">
          <ac:chgData name="Walter Baccinelli" userId="7e2f0220-a2a5-4750-aea0-528f070372df" providerId="ADAL" clId="{23953BE6-139C-4678-8D99-2AAB16E33982}" dt="2024-09-05T07:54:10.579" v="118"/>
          <ac:spMkLst>
            <pc:docMk/>
            <pc:sldMk cId="377405056" sldId="272"/>
            <ac:spMk id="6" creationId="{A3D74FF2-E427-795D-89C8-DF6709166E86}"/>
          </ac:spMkLst>
        </pc:spChg>
        <pc:grpChg chg="add mod">
          <ac:chgData name="Walter Baccinelli" userId="7e2f0220-a2a5-4750-aea0-528f070372df" providerId="ADAL" clId="{23953BE6-139C-4678-8D99-2AAB16E33982}" dt="2024-09-05T07:54:10.579" v="118"/>
          <ac:grpSpMkLst>
            <pc:docMk/>
            <pc:sldMk cId="377405056" sldId="272"/>
            <ac:grpSpMk id="4" creationId="{9DD92FB4-F0EB-5676-266A-E4427605481B}"/>
          </ac:grpSpMkLst>
        </pc:grpChg>
        <pc:picChg chg="mod">
          <ac:chgData name="Walter Baccinelli" userId="7e2f0220-a2a5-4750-aea0-528f070372df" providerId="ADAL" clId="{23953BE6-139C-4678-8D99-2AAB16E33982}" dt="2024-09-05T07:54:10.579" v="118"/>
          <ac:picMkLst>
            <pc:docMk/>
            <pc:sldMk cId="377405056" sldId="272"/>
            <ac:picMk id="7" creationId="{2BF4A72A-980A-AF3D-9C0C-71BE27348421}"/>
          </ac:picMkLst>
        </pc:picChg>
      </pc:sldChg>
      <pc:sldChg chg="addSp delSp modSp mod">
        <pc:chgData name="Walter Baccinelli" userId="7e2f0220-a2a5-4750-aea0-528f070372df" providerId="ADAL" clId="{23953BE6-139C-4678-8D99-2AAB16E33982}" dt="2024-09-05T08:04:37.016" v="235" actId="14100"/>
        <pc:sldMkLst>
          <pc:docMk/>
          <pc:sldMk cId="1721201690" sldId="273"/>
        </pc:sldMkLst>
        <pc:spChg chg="mod">
          <ac:chgData name="Walter Baccinelli" userId="7e2f0220-a2a5-4750-aea0-528f070372df" providerId="ADAL" clId="{23953BE6-139C-4678-8D99-2AAB16E33982}" dt="2024-09-05T07:57:54.383" v="204"/>
          <ac:spMkLst>
            <pc:docMk/>
            <pc:sldMk cId="1721201690" sldId="273"/>
            <ac:spMk id="4" creationId="{D03757C0-0CC0-B951-A674-01F3AD66E0E2}"/>
          </ac:spMkLst>
        </pc:spChg>
        <pc:spChg chg="del mod ord">
          <ac:chgData name="Walter Baccinelli" userId="7e2f0220-a2a5-4750-aea0-528f070372df" providerId="ADAL" clId="{23953BE6-139C-4678-8D99-2AAB16E33982}" dt="2024-09-05T08:04:30.841" v="234" actId="478"/>
          <ac:spMkLst>
            <pc:docMk/>
            <pc:sldMk cId="1721201690" sldId="273"/>
            <ac:spMk id="6" creationId="{A506D119-EA76-6EF7-99B9-41B425A61ED4}"/>
          </ac:spMkLst>
        </pc:spChg>
        <pc:spChg chg="mod">
          <ac:chgData name="Walter Baccinelli" userId="7e2f0220-a2a5-4750-aea0-528f070372df" providerId="ADAL" clId="{23953BE6-139C-4678-8D99-2AAB16E33982}" dt="2024-09-05T08:04:27.475" v="233" actId="20577"/>
          <ac:spMkLst>
            <pc:docMk/>
            <pc:sldMk cId="1721201690" sldId="273"/>
            <ac:spMk id="11" creationId="{5F615D28-8013-C8CF-CE24-279460C31340}"/>
          </ac:spMkLst>
        </pc:spChg>
        <pc:grpChg chg="add mod">
          <ac:chgData name="Walter Baccinelli" userId="7e2f0220-a2a5-4750-aea0-528f070372df" providerId="ADAL" clId="{23953BE6-139C-4678-8D99-2AAB16E33982}" dt="2024-09-05T08:04:37.016" v="235" actId="14100"/>
          <ac:grpSpMkLst>
            <pc:docMk/>
            <pc:sldMk cId="1721201690" sldId="273"/>
            <ac:grpSpMk id="3" creationId="{4DA28F65-8A6E-1D49-C742-3138DCBE9E83}"/>
          </ac:grpSpMkLst>
        </pc:grpChg>
      </pc:sldChg>
      <pc:sldChg chg="addSp delSp modSp mod">
        <pc:chgData name="Walter Baccinelli" userId="7e2f0220-a2a5-4750-aea0-528f070372df" providerId="ADAL" clId="{23953BE6-139C-4678-8D99-2AAB16E33982}" dt="2024-09-05T08:14:35.817" v="336" actId="478"/>
        <pc:sldMkLst>
          <pc:docMk/>
          <pc:sldMk cId="2202163825" sldId="274"/>
        </pc:sldMkLst>
        <pc:spChg chg="del mod ord">
          <ac:chgData name="Walter Baccinelli" userId="7e2f0220-a2a5-4750-aea0-528f070372df" providerId="ADAL" clId="{23953BE6-139C-4678-8D99-2AAB16E33982}" dt="2024-09-05T08:14:35.817" v="336" actId="478"/>
          <ac:spMkLst>
            <pc:docMk/>
            <pc:sldMk cId="2202163825" sldId="274"/>
            <ac:spMk id="6" creationId="{A506D119-EA76-6EF7-99B9-41B425A61ED4}"/>
          </ac:spMkLst>
        </pc:spChg>
        <pc:spChg chg="mod">
          <ac:chgData name="Walter Baccinelli" userId="7e2f0220-a2a5-4750-aea0-528f070372df" providerId="ADAL" clId="{23953BE6-139C-4678-8D99-2AAB16E33982}" dt="2024-09-05T08:04:50.159" v="238"/>
          <ac:spMkLst>
            <pc:docMk/>
            <pc:sldMk cId="2202163825" sldId="274"/>
            <ac:spMk id="8" creationId="{329972CA-4A01-5C46-A750-28FC1FBD173A}"/>
          </ac:spMkLst>
        </pc:spChg>
        <pc:spChg chg="mod">
          <ac:chgData name="Walter Baccinelli" userId="7e2f0220-a2a5-4750-aea0-528f070372df" providerId="ADAL" clId="{23953BE6-139C-4678-8D99-2AAB16E33982}" dt="2024-09-05T08:14:30.772" v="335"/>
          <ac:spMkLst>
            <pc:docMk/>
            <pc:sldMk cId="2202163825" sldId="274"/>
            <ac:spMk id="9" creationId="{0260D50D-5BB8-A2A7-B005-21ADBCA1E2E4}"/>
          </ac:spMkLst>
        </pc:spChg>
        <pc:grpChg chg="add mod">
          <ac:chgData name="Walter Baccinelli" userId="7e2f0220-a2a5-4750-aea0-528f070372df" providerId="ADAL" clId="{23953BE6-139C-4678-8D99-2AAB16E33982}" dt="2024-09-05T08:04:50.159" v="238"/>
          <ac:grpSpMkLst>
            <pc:docMk/>
            <pc:sldMk cId="2202163825" sldId="274"/>
            <ac:grpSpMk id="3" creationId="{5DC82D44-3220-681C-22FA-1D17B04DEF10}"/>
          </ac:grpSpMkLst>
        </pc:grpChg>
      </pc:sldChg>
      <pc:sldChg chg="addSp delSp modSp mod">
        <pc:chgData name="Walter Baccinelli" userId="7e2f0220-a2a5-4750-aea0-528f070372df" providerId="ADAL" clId="{23953BE6-139C-4678-8D99-2AAB16E33982}" dt="2024-09-05T08:18:12.065" v="448" actId="478"/>
        <pc:sldMkLst>
          <pc:docMk/>
          <pc:sldMk cId="1231116633" sldId="275"/>
        </pc:sldMkLst>
        <pc:spChg chg="del mod ord">
          <ac:chgData name="Walter Baccinelli" userId="7e2f0220-a2a5-4750-aea0-528f070372df" providerId="ADAL" clId="{23953BE6-139C-4678-8D99-2AAB16E33982}" dt="2024-09-05T08:18:12.065" v="448" actId="478"/>
          <ac:spMkLst>
            <pc:docMk/>
            <pc:sldMk cId="1231116633" sldId="275"/>
            <ac:spMk id="6" creationId="{A506D119-EA76-6EF7-99B9-41B425A61ED4}"/>
          </ac:spMkLst>
        </pc:spChg>
        <pc:spChg chg="mod topLvl">
          <ac:chgData name="Walter Baccinelli" userId="7e2f0220-a2a5-4750-aea0-528f070372df" providerId="ADAL" clId="{23953BE6-139C-4678-8D99-2AAB16E33982}" dt="2024-09-05T08:18:09.104" v="447" actId="14100"/>
          <ac:spMkLst>
            <pc:docMk/>
            <pc:sldMk cId="1231116633" sldId="275"/>
            <ac:spMk id="7" creationId="{1CA1EE7B-72A9-09D0-38C8-82AF7ABB183F}"/>
          </ac:spMkLst>
        </pc:spChg>
        <pc:spChg chg="mod topLvl">
          <ac:chgData name="Walter Baccinelli" userId="7e2f0220-a2a5-4750-aea0-528f070372df" providerId="ADAL" clId="{23953BE6-139C-4678-8D99-2AAB16E33982}" dt="2024-09-05T08:18:06.316" v="446" actId="165"/>
          <ac:spMkLst>
            <pc:docMk/>
            <pc:sldMk cId="1231116633" sldId="275"/>
            <ac:spMk id="8" creationId="{5BDDFC09-7807-AE21-FF3F-C45F5AD238D6}"/>
          </ac:spMkLst>
        </pc:spChg>
        <pc:grpChg chg="add del mod">
          <ac:chgData name="Walter Baccinelli" userId="7e2f0220-a2a5-4750-aea0-528f070372df" providerId="ADAL" clId="{23953BE6-139C-4678-8D99-2AAB16E33982}" dt="2024-09-05T08:18:06.316" v="446" actId="165"/>
          <ac:grpSpMkLst>
            <pc:docMk/>
            <pc:sldMk cId="1231116633" sldId="275"/>
            <ac:grpSpMk id="4" creationId="{82CCEEA8-1566-518B-D99A-E079B4453BB3}"/>
          </ac:grpSpMkLst>
        </pc:grpChg>
      </pc:sldChg>
      <pc:sldChg chg="addSp delSp modSp mod">
        <pc:chgData name="Walter Baccinelli" userId="7e2f0220-a2a5-4750-aea0-528f070372df" providerId="ADAL" clId="{23953BE6-139C-4678-8D99-2AAB16E33982}" dt="2024-09-05T08:21:34.058" v="477" actId="478"/>
        <pc:sldMkLst>
          <pc:docMk/>
          <pc:sldMk cId="1758337929" sldId="276"/>
        </pc:sldMkLst>
        <pc:spChg chg="del mod ord">
          <ac:chgData name="Walter Baccinelli" userId="7e2f0220-a2a5-4750-aea0-528f070372df" providerId="ADAL" clId="{23953BE6-139C-4678-8D99-2AAB16E33982}" dt="2024-09-05T08:21:34.058" v="477" actId="478"/>
          <ac:spMkLst>
            <pc:docMk/>
            <pc:sldMk cId="1758337929" sldId="276"/>
            <ac:spMk id="6" creationId="{A506D119-EA76-6EF7-99B9-41B425A61ED4}"/>
          </ac:spMkLst>
        </pc:spChg>
        <pc:spChg chg="mod">
          <ac:chgData name="Walter Baccinelli" userId="7e2f0220-a2a5-4750-aea0-528f070372df" providerId="ADAL" clId="{23953BE6-139C-4678-8D99-2AAB16E33982}" dt="2024-09-05T08:18:29.983" v="451"/>
          <ac:spMkLst>
            <pc:docMk/>
            <pc:sldMk cId="1758337929" sldId="276"/>
            <ac:spMk id="8" creationId="{9CE20952-2271-3DB0-3F20-9C29BFD465AD}"/>
          </ac:spMkLst>
        </pc:spChg>
        <pc:spChg chg="mod">
          <ac:chgData name="Walter Baccinelli" userId="7e2f0220-a2a5-4750-aea0-528f070372df" providerId="ADAL" clId="{23953BE6-139C-4678-8D99-2AAB16E33982}" dt="2024-09-05T08:21:26.811" v="476" actId="20577"/>
          <ac:spMkLst>
            <pc:docMk/>
            <pc:sldMk cId="1758337929" sldId="276"/>
            <ac:spMk id="9" creationId="{8F8F3CBF-C302-108F-C9CC-ABAC31036DE8}"/>
          </ac:spMkLst>
        </pc:spChg>
        <pc:grpChg chg="add mod">
          <ac:chgData name="Walter Baccinelli" userId="7e2f0220-a2a5-4750-aea0-528f070372df" providerId="ADAL" clId="{23953BE6-139C-4678-8D99-2AAB16E33982}" dt="2024-09-05T08:18:29.983" v="451"/>
          <ac:grpSpMkLst>
            <pc:docMk/>
            <pc:sldMk cId="1758337929" sldId="276"/>
            <ac:grpSpMk id="3" creationId="{9E22A894-701D-A4B9-736F-757B844C9435}"/>
          </ac:grpSpMkLst>
        </pc:grpChg>
      </pc:sldChg>
      <pc:sldChg chg="addSp modSp mod">
        <pc:chgData name="Walter Baccinelli" userId="7e2f0220-a2a5-4750-aea0-528f070372df" providerId="ADAL" clId="{23953BE6-139C-4678-8D99-2AAB16E33982}" dt="2024-09-05T08:22:17.752" v="489" actId="1038"/>
        <pc:sldMkLst>
          <pc:docMk/>
          <pc:sldMk cId="3557189189" sldId="277"/>
        </pc:sldMkLst>
        <pc:spChg chg="add mod">
          <ac:chgData name="Walter Baccinelli" userId="7e2f0220-a2a5-4750-aea0-528f070372df" providerId="ADAL" clId="{23953BE6-139C-4678-8D99-2AAB16E33982}" dt="2024-09-05T08:22:17.752" v="489" actId="1038"/>
          <ac:spMkLst>
            <pc:docMk/>
            <pc:sldMk cId="3557189189" sldId="277"/>
            <ac:spMk id="4" creationId="{9DAFFC18-E670-6E6A-5852-F21FD22B3D8A}"/>
          </ac:spMkLst>
        </pc:spChg>
      </pc:sldChg>
      <pc:sldChg chg="modNotesTx">
        <pc:chgData name="Walter Baccinelli" userId="7e2f0220-a2a5-4750-aea0-528f070372df" providerId="ADAL" clId="{23953BE6-139C-4678-8D99-2AAB16E33982}" dt="2024-09-05T08:22:56.507" v="491" actId="6549"/>
        <pc:sldMkLst>
          <pc:docMk/>
          <pc:sldMk cId="2463744440" sldId="278"/>
        </pc:sldMkLst>
      </pc:sldChg>
      <pc:sldChg chg="modNotesTx">
        <pc:chgData name="Walter Baccinelli" userId="7e2f0220-a2a5-4750-aea0-528f070372df" providerId="ADAL" clId="{23953BE6-139C-4678-8D99-2AAB16E33982}" dt="2024-09-05T08:22:50.762" v="490" actId="6549"/>
        <pc:sldMkLst>
          <pc:docMk/>
          <pc:sldMk cId="3344124495" sldId="279"/>
        </pc:sldMkLst>
      </pc:sldChg>
      <pc:sldChg chg="addSp modSp mod">
        <pc:chgData name="Walter Baccinelli" userId="7e2f0220-a2a5-4750-aea0-528f070372df" providerId="ADAL" clId="{23953BE6-139C-4678-8D99-2AAB16E33982}" dt="2024-09-05T08:23:21.812" v="494" actId="113"/>
        <pc:sldMkLst>
          <pc:docMk/>
          <pc:sldMk cId="500310775" sldId="282"/>
        </pc:sldMkLst>
        <pc:spChg chg="mod">
          <ac:chgData name="Walter Baccinelli" userId="7e2f0220-a2a5-4750-aea0-528f070372df" providerId="ADAL" clId="{23953BE6-139C-4678-8D99-2AAB16E33982}" dt="2024-09-05T08:23:21.812" v="494" actId="113"/>
          <ac:spMkLst>
            <pc:docMk/>
            <pc:sldMk cId="500310775" sldId="282"/>
            <ac:spMk id="3" creationId="{F080CA86-C524-3683-5340-D58B6AF7385D}"/>
          </ac:spMkLst>
        </pc:spChg>
        <pc:spChg chg="mod">
          <ac:chgData name="Walter Baccinelli" userId="7e2f0220-a2a5-4750-aea0-528f070372df" providerId="ADAL" clId="{23953BE6-139C-4678-8D99-2AAB16E33982}" dt="2024-09-05T08:23:15.731" v="492"/>
          <ac:spMkLst>
            <pc:docMk/>
            <pc:sldMk cId="500310775" sldId="282"/>
            <ac:spMk id="5" creationId="{CB0DE934-3188-C6FF-36AC-F3E374DFFCC2}"/>
          </ac:spMkLst>
        </pc:spChg>
        <pc:spChg chg="mod">
          <ac:chgData name="Walter Baccinelli" userId="7e2f0220-a2a5-4750-aea0-528f070372df" providerId="ADAL" clId="{23953BE6-139C-4678-8D99-2AAB16E33982}" dt="2024-09-05T08:23:15.731" v="492"/>
          <ac:spMkLst>
            <pc:docMk/>
            <pc:sldMk cId="500310775" sldId="282"/>
            <ac:spMk id="6" creationId="{212A8AE4-261A-08DD-AB24-B3514BB731C9}"/>
          </ac:spMkLst>
        </pc:spChg>
        <pc:grpChg chg="add mod">
          <ac:chgData name="Walter Baccinelli" userId="7e2f0220-a2a5-4750-aea0-528f070372df" providerId="ADAL" clId="{23953BE6-139C-4678-8D99-2AAB16E33982}" dt="2024-09-05T08:23:15.731" v="492"/>
          <ac:grpSpMkLst>
            <pc:docMk/>
            <pc:sldMk cId="500310775" sldId="282"/>
            <ac:grpSpMk id="4" creationId="{EBAE4C94-DE30-790F-981F-33EEE798D557}"/>
          </ac:grpSpMkLst>
        </pc:grpChg>
        <pc:picChg chg="mod">
          <ac:chgData name="Walter Baccinelli" userId="7e2f0220-a2a5-4750-aea0-528f070372df" providerId="ADAL" clId="{23953BE6-139C-4678-8D99-2AAB16E33982}" dt="2024-09-05T08:23:15.731" v="492"/>
          <ac:picMkLst>
            <pc:docMk/>
            <pc:sldMk cId="500310775" sldId="282"/>
            <ac:picMk id="7" creationId="{659672B2-40A9-A14A-D583-CE8BA5374870}"/>
          </ac:picMkLst>
        </pc:picChg>
      </pc:sldChg>
      <pc:sldChg chg="addSp modSp mod modShow">
        <pc:chgData name="Walter Baccinelli" userId="7e2f0220-a2a5-4750-aea0-528f070372df" providerId="ADAL" clId="{23953BE6-139C-4678-8D99-2AAB16E33982}" dt="2024-09-05T08:23:45.513" v="498" actId="1076"/>
        <pc:sldMkLst>
          <pc:docMk/>
          <pc:sldMk cId="3982751163" sldId="283"/>
        </pc:sldMkLst>
        <pc:spChg chg="mod">
          <ac:chgData name="Walter Baccinelli" userId="7e2f0220-a2a5-4750-aea0-528f070372df" providerId="ADAL" clId="{23953BE6-139C-4678-8D99-2AAB16E33982}" dt="2024-09-05T08:23:45.513" v="498" actId="1076"/>
          <ac:spMkLst>
            <pc:docMk/>
            <pc:sldMk cId="3982751163" sldId="283"/>
            <ac:spMk id="3" creationId="{85B1327B-FDF5-AB77-0567-98B44FCA3E75}"/>
          </ac:spMkLst>
        </pc:spChg>
        <pc:spChg chg="mod">
          <ac:chgData name="Walter Baccinelli" userId="7e2f0220-a2a5-4750-aea0-528f070372df" providerId="ADAL" clId="{23953BE6-139C-4678-8D99-2AAB16E33982}" dt="2024-09-05T08:23:42.341" v="497"/>
          <ac:spMkLst>
            <pc:docMk/>
            <pc:sldMk cId="3982751163" sldId="283"/>
            <ac:spMk id="5" creationId="{8356CF70-EF2A-70A5-17A0-F301E8DFF12E}"/>
          </ac:spMkLst>
        </pc:spChg>
        <pc:spChg chg="mod">
          <ac:chgData name="Walter Baccinelli" userId="7e2f0220-a2a5-4750-aea0-528f070372df" providerId="ADAL" clId="{23953BE6-139C-4678-8D99-2AAB16E33982}" dt="2024-09-05T08:23:42.341" v="497"/>
          <ac:spMkLst>
            <pc:docMk/>
            <pc:sldMk cId="3982751163" sldId="283"/>
            <ac:spMk id="6" creationId="{7D05F34A-59E1-6A41-838A-8C503A6C6D62}"/>
          </ac:spMkLst>
        </pc:spChg>
        <pc:grpChg chg="add mod">
          <ac:chgData name="Walter Baccinelli" userId="7e2f0220-a2a5-4750-aea0-528f070372df" providerId="ADAL" clId="{23953BE6-139C-4678-8D99-2AAB16E33982}" dt="2024-09-05T08:23:42.341" v="497"/>
          <ac:grpSpMkLst>
            <pc:docMk/>
            <pc:sldMk cId="3982751163" sldId="283"/>
            <ac:grpSpMk id="4" creationId="{05FA63AD-C6AA-E70E-DB78-A6D371D246A8}"/>
          </ac:grpSpMkLst>
        </pc:grpChg>
        <pc:picChg chg="mod">
          <ac:chgData name="Walter Baccinelli" userId="7e2f0220-a2a5-4750-aea0-528f070372df" providerId="ADAL" clId="{23953BE6-139C-4678-8D99-2AAB16E33982}" dt="2024-09-05T08:23:42.341" v="497"/>
          <ac:picMkLst>
            <pc:docMk/>
            <pc:sldMk cId="3982751163" sldId="283"/>
            <ac:picMk id="7" creationId="{82D4FED1-1DFB-420A-AFF1-BC6FC04642ED}"/>
          </ac:picMkLst>
        </pc:picChg>
      </pc:sldChg>
      <pc:sldChg chg="modSp mod">
        <pc:chgData name="Walter Baccinelli" userId="7e2f0220-a2a5-4750-aea0-528f070372df" providerId="ADAL" clId="{23953BE6-139C-4678-8D99-2AAB16E33982}" dt="2024-09-05T08:28:06.672" v="501" actId="1076"/>
        <pc:sldMkLst>
          <pc:docMk/>
          <pc:sldMk cId="3468674285" sldId="284"/>
        </pc:sldMkLst>
        <pc:spChg chg="mod">
          <ac:chgData name="Walter Baccinelli" userId="7e2f0220-a2a5-4750-aea0-528f070372df" providerId="ADAL" clId="{23953BE6-139C-4678-8D99-2AAB16E33982}" dt="2024-09-05T08:28:06.672" v="501" actId="1076"/>
          <ac:spMkLst>
            <pc:docMk/>
            <pc:sldMk cId="3468674285" sldId="284"/>
            <ac:spMk id="3" creationId="{E1A124BE-D3EE-75BB-7138-5750D99A50C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30743-5240-48A7-8B57-BC19A323DEAA}" type="datetimeFigureOut">
              <a:rPr lang="en-NL" smtClean="0"/>
              <a:t>07/10/2024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232819-C3EC-4197-8554-3E2F79CEDC33}" type="slidenum">
              <a:rPr lang="en-NL" smtClean="0"/>
              <a:t>‹#›</a:t>
            </a:fld>
            <a:endParaRPr lang="en-NL"/>
          </a:p>
        </p:txBody>
      </p:sp>
    </p:spTree>
    <p:extLst>
      <p:ext uri="{BB962C8B-B14F-4D97-AF65-F5344CB8AC3E}">
        <p14:creationId xmlns:p14="http://schemas.microsoft.com/office/powerpoint/2010/main" val="2150098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016AC-7320-103A-5B1F-710F8D56DD6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0A3DAB1-4078-230C-0415-DD9DBC5FF98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88D6204-6991-1D47-C772-87D773C370FC}"/>
              </a:ext>
            </a:extLst>
          </p:cNvPr>
          <p:cNvSpPr>
            <a:spLocks noGrp="1"/>
          </p:cNvSpPr>
          <p:nvPr>
            <p:ph type="body"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nl-NL" dirty="0"/>
          </a:p>
        </p:txBody>
      </p:sp>
      <p:sp>
        <p:nvSpPr>
          <p:cNvPr id="4" name="Tijdelijke aanduiding voor dianummer 3">
            <a:extLst>
              <a:ext uri="{FF2B5EF4-FFF2-40B4-BE49-F238E27FC236}">
                <a16:creationId xmlns:a16="http://schemas.microsoft.com/office/drawing/2014/main" id="{1E6A5054-FF13-7D2B-EFFC-34A5EC31F4A4}"/>
              </a:ext>
            </a:extLst>
          </p:cNvPr>
          <p:cNvSpPr>
            <a:spLocks noGrp="1"/>
          </p:cNvSpPr>
          <p:nvPr>
            <p:ph type="sldNum" sz="quarter" idx="5"/>
          </p:nvPr>
        </p:nvSpPr>
        <p:spPr/>
        <p:txBody>
          <a:bodyPr/>
          <a:lstStyle/>
          <a:p>
            <a:fld id="{C78DDFF4-2107-45FA-9BFB-5A681BB7B766}" type="slidenum">
              <a:rPr lang="en-GB" smtClean="0"/>
              <a:t>2</a:t>
            </a:fld>
            <a:endParaRPr lang="en-GB"/>
          </a:p>
        </p:txBody>
      </p:sp>
    </p:spTree>
    <p:extLst>
      <p:ext uri="{BB962C8B-B14F-4D97-AF65-F5344CB8AC3E}">
        <p14:creationId xmlns:p14="http://schemas.microsoft.com/office/powerpoint/2010/main" val="3831160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28</a:t>
            </a:fld>
            <a:endParaRPr lang="en-GB"/>
          </a:p>
        </p:txBody>
      </p:sp>
    </p:spTree>
    <p:extLst>
      <p:ext uri="{BB962C8B-B14F-4D97-AF65-F5344CB8AC3E}">
        <p14:creationId xmlns:p14="http://schemas.microsoft.com/office/powerpoint/2010/main" val="1659557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29</a:t>
            </a:fld>
            <a:endParaRPr lang="en-GB"/>
          </a:p>
        </p:txBody>
      </p:sp>
    </p:spTree>
    <p:extLst>
      <p:ext uri="{BB962C8B-B14F-4D97-AF65-F5344CB8AC3E}">
        <p14:creationId xmlns:p14="http://schemas.microsoft.com/office/powerpoint/2010/main" val="2725349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30</a:t>
            </a:fld>
            <a:endParaRPr lang="en-GB"/>
          </a:p>
        </p:txBody>
      </p:sp>
    </p:spTree>
    <p:extLst>
      <p:ext uri="{BB962C8B-B14F-4D97-AF65-F5344CB8AC3E}">
        <p14:creationId xmlns:p14="http://schemas.microsoft.com/office/powerpoint/2010/main" val="3245231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The central algorithm creates subtasks for the federated parts of the algorithm, which again are registered at the server.</a:t>
            </a:r>
          </a:p>
        </p:txBody>
      </p:sp>
      <p:sp>
        <p:nvSpPr>
          <p:cNvPr id="4" name="Slide Number Placeholder 3"/>
          <p:cNvSpPr>
            <a:spLocks noGrp="1"/>
          </p:cNvSpPr>
          <p:nvPr>
            <p:ph type="sldNum" sz="quarter" idx="5"/>
          </p:nvPr>
        </p:nvSpPr>
        <p:spPr/>
        <p:txBody>
          <a:bodyPr/>
          <a:lstStyle/>
          <a:p>
            <a:fld id="{C78DDFF4-2107-45FA-9BFB-5A681BB7B766}" type="slidenum">
              <a:rPr lang="en-GB" smtClean="0"/>
              <a:t>31</a:t>
            </a:fld>
            <a:endParaRPr lang="en-GB"/>
          </a:p>
        </p:txBody>
      </p:sp>
    </p:spTree>
    <p:extLst>
      <p:ext uri="{BB962C8B-B14F-4D97-AF65-F5344CB8AC3E}">
        <p14:creationId xmlns:p14="http://schemas.microsoft.com/office/powerpoint/2010/main" val="1779168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The central algorithm creates subtasks for the federated parts of the algorithm, which again are registered at the server.</a:t>
            </a:r>
          </a:p>
        </p:txBody>
      </p:sp>
      <p:sp>
        <p:nvSpPr>
          <p:cNvPr id="4" name="Slide Number Placeholder 3"/>
          <p:cNvSpPr>
            <a:spLocks noGrp="1"/>
          </p:cNvSpPr>
          <p:nvPr>
            <p:ph type="sldNum" sz="quarter" idx="5"/>
          </p:nvPr>
        </p:nvSpPr>
        <p:spPr/>
        <p:txBody>
          <a:bodyPr/>
          <a:lstStyle/>
          <a:p>
            <a:fld id="{C78DDFF4-2107-45FA-9BFB-5A681BB7B766}" type="slidenum">
              <a:rPr lang="en-GB" smtClean="0"/>
              <a:t>32</a:t>
            </a:fld>
            <a:endParaRPr lang="en-GB"/>
          </a:p>
        </p:txBody>
      </p:sp>
    </p:spTree>
    <p:extLst>
      <p:ext uri="{BB962C8B-B14F-4D97-AF65-F5344CB8AC3E}">
        <p14:creationId xmlns:p14="http://schemas.microsoft.com/office/powerpoint/2010/main" val="2748813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212529"/>
                </a:solidFill>
                <a:effectLst/>
                <a:latin typeface="Mulish"/>
              </a:rPr>
              <a:t>All nodes for which the subtask is intended start their work by executing the federated part of the algorithm.</a:t>
            </a:r>
          </a:p>
        </p:txBody>
      </p:sp>
      <p:sp>
        <p:nvSpPr>
          <p:cNvPr id="4" name="Slide Number Placeholder 3"/>
          <p:cNvSpPr>
            <a:spLocks noGrp="1"/>
          </p:cNvSpPr>
          <p:nvPr>
            <p:ph type="sldNum" sz="quarter" idx="5"/>
          </p:nvPr>
        </p:nvSpPr>
        <p:spPr/>
        <p:txBody>
          <a:bodyPr/>
          <a:lstStyle/>
          <a:p>
            <a:fld id="{C78DDFF4-2107-45FA-9BFB-5A681BB7B766}" type="slidenum">
              <a:rPr lang="en-GB" smtClean="0"/>
              <a:t>33</a:t>
            </a:fld>
            <a:endParaRPr lang="en-GB"/>
          </a:p>
        </p:txBody>
      </p:sp>
    </p:spTree>
    <p:extLst>
      <p:ext uri="{BB962C8B-B14F-4D97-AF65-F5344CB8AC3E}">
        <p14:creationId xmlns:p14="http://schemas.microsoft.com/office/powerpoint/2010/main" val="1685991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34</a:t>
            </a:fld>
            <a:endParaRPr lang="en-GB"/>
          </a:p>
        </p:txBody>
      </p:sp>
    </p:spTree>
    <p:extLst>
      <p:ext uri="{BB962C8B-B14F-4D97-AF65-F5344CB8AC3E}">
        <p14:creationId xmlns:p14="http://schemas.microsoft.com/office/powerpoint/2010/main" val="3417516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35</a:t>
            </a:fld>
            <a:endParaRPr lang="en-GB"/>
          </a:p>
        </p:txBody>
      </p:sp>
    </p:spTree>
    <p:extLst>
      <p:ext uri="{BB962C8B-B14F-4D97-AF65-F5344CB8AC3E}">
        <p14:creationId xmlns:p14="http://schemas.microsoft.com/office/powerpoint/2010/main" val="2725469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When finished, the nodes send the results back to the server.</a:t>
            </a:r>
          </a:p>
        </p:txBody>
      </p:sp>
      <p:sp>
        <p:nvSpPr>
          <p:cNvPr id="4" name="Slide Number Placeholder 3"/>
          <p:cNvSpPr>
            <a:spLocks noGrp="1"/>
          </p:cNvSpPr>
          <p:nvPr>
            <p:ph type="sldNum" sz="quarter" idx="5"/>
          </p:nvPr>
        </p:nvSpPr>
        <p:spPr/>
        <p:txBody>
          <a:bodyPr/>
          <a:lstStyle/>
          <a:p>
            <a:fld id="{C78DDFF4-2107-45FA-9BFB-5A681BB7B766}" type="slidenum">
              <a:rPr lang="en-GB" smtClean="0"/>
              <a:t>36</a:t>
            </a:fld>
            <a:endParaRPr lang="en-GB"/>
          </a:p>
        </p:txBody>
      </p:sp>
    </p:spTree>
    <p:extLst>
      <p:ext uri="{BB962C8B-B14F-4D97-AF65-F5344CB8AC3E}">
        <p14:creationId xmlns:p14="http://schemas.microsoft.com/office/powerpoint/2010/main" val="1771437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37</a:t>
            </a:fld>
            <a:endParaRPr lang="en-GB"/>
          </a:p>
        </p:txBody>
      </p:sp>
    </p:spTree>
    <p:extLst>
      <p:ext uri="{BB962C8B-B14F-4D97-AF65-F5344CB8AC3E}">
        <p14:creationId xmlns:p14="http://schemas.microsoft.com/office/powerpoint/2010/main" val="2848149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016AC-7320-103A-5B1F-710F8D56DD6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0A3DAB1-4078-230C-0415-DD9DBC5FF98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88D6204-6991-1D47-C772-87D773C370FC}"/>
              </a:ext>
            </a:extLst>
          </p:cNvPr>
          <p:cNvSpPr>
            <a:spLocks noGrp="1"/>
          </p:cNvSpPr>
          <p:nvPr>
            <p:ph type="body"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nl-NL" dirty="0"/>
          </a:p>
        </p:txBody>
      </p:sp>
      <p:sp>
        <p:nvSpPr>
          <p:cNvPr id="4" name="Tijdelijke aanduiding voor dianummer 3">
            <a:extLst>
              <a:ext uri="{FF2B5EF4-FFF2-40B4-BE49-F238E27FC236}">
                <a16:creationId xmlns:a16="http://schemas.microsoft.com/office/drawing/2014/main" id="{1E6A5054-FF13-7D2B-EFFC-34A5EC31F4A4}"/>
              </a:ext>
            </a:extLst>
          </p:cNvPr>
          <p:cNvSpPr>
            <a:spLocks noGrp="1"/>
          </p:cNvSpPr>
          <p:nvPr>
            <p:ph type="sldNum" sz="quarter" idx="5"/>
          </p:nvPr>
        </p:nvSpPr>
        <p:spPr/>
        <p:txBody>
          <a:bodyPr/>
          <a:lstStyle/>
          <a:p>
            <a:fld id="{C78DDFF4-2107-45FA-9BFB-5A681BB7B766}" type="slidenum">
              <a:rPr lang="en-GB" smtClean="0"/>
              <a:t>3</a:t>
            </a:fld>
            <a:endParaRPr lang="en-GB"/>
          </a:p>
        </p:txBody>
      </p:sp>
    </p:spTree>
    <p:extLst>
      <p:ext uri="{BB962C8B-B14F-4D97-AF65-F5344CB8AC3E}">
        <p14:creationId xmlns:p14="http://schemas.microsoft.com/office/powerpoint/2010/main" val="3125054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When finished, the nodes send the results back to the server.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212529"/>
                </a:solidFill>
                <a:effectLst/>
                <a:latin typeface="Mulish"/>
              </a:rPr>
              <a:t>Each node’s results are picked up by the central algorithm</a:t>
            </a:r>
          </a:p>
        </p:txBody>
      </p:sp>
      <p:sp>
        <p:nvSpPr>
          <p:cNvPr id="4" name="Slide Number Placeholder 3"/>
          <p:cNvSpPr>
            <a:spLocks noGrp="1"/>
          </p:cNvSpPr>
          <p:nvPr>
            <p:ph type="sldNum" sz="quarter" idx="5"/>
          </p:nvPr>
        </p:nvSpPr>
        <p:spPr/>
        <p:txBody>
          <a:bodyPr/>
          <a:lstStyle/>
          <a:p>
            <a:fld id="{C78DDFF4-2107-45FA-9BFB-5A681BB7B766}" type="slidenum">
              <a:rPr lang="en-GB" smtClean="0"/>
              <a:t>38</a:t>
            </a:fld>
            <a:endParaRPr lang="en-GB"/>
          </a:p>
        </p:txBody>
      </p:sp>
    </p:spTree>
    <p:extLst>
      <p:ext uri="{BB962C8B-B14F-4D97-AF65-F5344CB8AC3E}">
        <p14:creationId xmlns:p14="http://schemas.microsoft.com/office/powerpoint/2010/main" val="496048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Each node’s results are picked up by the central algorithm. </a:t>
            </a:r>
          </a:p>
        </p:txBody>
      </p:sp>
      <p:sp>
        <p:nvSpPr>
          <p:cNvPr id="4" name="Slide Number Placeholder 3"/>
          <p:cNvSpPr>
            <a:spLocks noGrp="1"/>
          </p:cNvSpPr>
          <p:nvPr>
            <p:ph type="sldNum" sz="quarter" idx="5"/>
          </p:nvPr>
        </p:nvSpPr>
        <p:spPr/>
        <p:txBody>
          <a:bodyPr/>
          <a:lstStyle/>
          <a:p>
            <a:fld id="{C78DDFF4-2107-45FA-9BFB-5A681BB7B766}" type="slidenum">
              <a:rPr lang="en-GB" smtClean="0"/>
              <a:t>39</a:t>
            </a:fld>
            <a:endParaRPr lang="en-GB"/>
          </a:p>
        </p:txBody>
      </p:sp>
    </p:spTree>
    <p:extLst>
      <p:ext uri="{BB962C8B-B14F-4D97-AF65-F5344CB8AC3E}">
        <p14:creationId xmlns:p14="http://schemas.microsoft.com/office/powerpoint/2010/main" val="3923885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212529"/>
                </a:solidFill>
                <a:effectLst/>
                <a:latin typeface="Mulish"/>
              </a:rPr>
              <a:t> The central algorithm then computes the final result and sends it to the server.</a:t>
            </a:r>
          </a:p>
        </p:txBody>
      </p:sp>
      <p:sp>
        <p:nvSpPr>
          <p:cNvPr id="4" name="Slide Number Placeholder 3"/>
          <p:cNvSpPr>
            <a:spLocks noGrp="1"/>
          </p:cNvSpPr>
          <p:nvPr>
            <p:ph type="sldNum" sz="quarter" idx="5"/>
          </p:nvPr>
        </p:nvSpPr>
        <p:spPr/>
        <p:txBody>
          <a:bodyPr/>
          <a:lstStyle/>
          <a:p>
            <a:fld id="{C78DDFF4-2107-45FA-9BFB-5A681BB7B766}" type="slidenum">
              <a:rPr lang="en-GB" smtClean="0"/>
              <a:t>40</a:t>
            </a:fld>
            <a:endParaRPr lang="en-GB"/>
          </a:p>
        </p:txBody>
      </p:sp>
    </p:spTree>
    <p:extLst>
      <p:ext uri="{BB962C8B-B14F-4D97-AF65-F5344CB8AC3E}">
        <p14:creationId xmlns:p14="http://schemas.microsoft.com/office/powerpoint/2010/main" val="3728389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41</a:t>
            </a:fld>
            <a:endParaRPr lang="en-GB"/>
          </a:p>
        </p:txBody>
      </p:sp>
    </p:spTree>
    <p:extLst>
      <p:ext uri="{BB962C8B-B14F-4D97-AF65-F5344CB8AC3E}">
        <p14:creationId xmlns:p14="http://schemas.microsoft.com/office/powerpoint/2010/main" val="4041607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42</a:t>
            </a:fld>
            <a:endParaRPr lang="en-GB"/>
          </a:p>
        </p:txBody>
      </p:sp>
    </p:spTree>
    <p:extLst>
      <p:ext uri="{BB962C8B-B14F-4D97-AF65-F5344CB8AC3E}">
        <p14:creationId xmlns:p14="http://schemas.microsoft.com/office/powerpoint/2010/main" val="1917758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43</a:t>
            </a:fld>
            <a:endParaRPr lang="en-GB"/>
          </a:p>
        </p:txBody>
      </p:sp>
    </p:spTree>
    <p:extLst>
      <p:ext uri="{BB962C8B-B14F-4D97-AF65-F5344CB8AC3E}">
        <p14:creationId xmlns:p14="http://schemas.microsoft.com/office/powerpoint/2010/main" val="140771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44</a:t>
            </a:fld>
            <a:endParaRPr lang="en-GB"/>
          </a:p>
        </p:txBody>
      </p:sp>
    </p:spTree>
    <p:extLst>
      <p:ext uri="{BB962C8B-B14F-4D97-AF65-F5344CB8AC3E}">
        <p14:creationId xmlns:p14="http://schemas.microsoft.com/office/powerpoint/2010/main" val="2928853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46</a:t>
            </a:fld>
            <a:endParaRPr lang="en-NL"/>
          </a:p>
        </p:txBody>
      </p:sp>
    </p:spTree>
    <p:extLst>
      <p:ext uri="{BB962C8B-B14F-4D97-AF65-F5344CB8AC3E}">
        <p14:creationId xmlns:p14="http://schemas.microsoft.com/office/powerpoint/2010/main" val="1050159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47</a:t>
            </a:fld>
            <a:endParaRPr lang="en-NL"/>
          </a:p>
        </p:txBody>
      </p:sp>
    </p:spTree>
    <p:extLst>
      <p:ext uri="{BB962C8B-B14F-4D97-AF65-F5344CB8AC3E}">
        <p14:creationId xmlns:p14="http://schemas.microsoft.com/office/powerpoint/2010/main" val="1786180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48</a:t>
            </a:fld>
            <a:endParaRPr lang="en-NL"/>
          </a:p>
        </p:txBody>
      </p:sp>
    </p:spTree>
    <p:extLst>
      <p:ext uri="{BB962C8B-B14F-4D97-AF65-F5344CB8AC3E}">
        <p14:creationId xmlns:p14="http://schemas.microsoft.com/office/powerpoint/2010/main" val="2479766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For example, consider the </a:t>
            </a:r>
            <a:r>
              <a:rPr lang="en-US" dirty="0"/>
              <a:t>Collaboration W</a:t>
            </a:r>
            <a:r>
              <a:rPr lang="en-US" b="0" i="0" dirty="0">
                <a:solidFill>
                  <a:srgbClr val="383838"/>
                </a:solidFill>
                <a:effectLst/>
                <a:latin typeface="Mulish"/>
              </a:rPr>
              <a:t> below, which includes six organizations. This collaboration might involve two distinct research questions: one that requires data from organizations 1, 2, 3, and 4, and another that focuses on data from organizations 4, 5, and 6. By establishing </a:t>
            </a:r>
            <a:r>
              <a:rPr lang="en-US" dirty="0"/>
              <a:t>Study Alpha</a:t>
            </a:r>
            <a:r>
              <a:rPr lang="en-US" b="0" i="0" dirty="0">
                <a:solidFill>
                  <a:srgbClr val="383838"/>
                </a:solidFill>
                <a:effectLst/>
                <a:latin typeface="Mulish"/>
              </a:rPr>
              <a:t> and </a:t>
            </a:r>
            <a:r>
              <a:rPr lang="en-US" dirty="0"/>
              <a:t>Study Beta</a:t>
            </a:r>
            <a:r>
              <a:rPr lang="en-US" b="0" i="0" dirty="0">
                <a:solidFill>
                  <a:srgbClr val="383838"/>
                </a:solidFill>
                <a:effectLst/>
                <a:latin typeface="Mulish"/>
              </a:rPr>
              <a:t>, you, as a researcher, can target your data analysis tasks in three different ways: you can address the entire </a:t>
            </a:r>
            <a:r>
              <a:rPr lang="en-US" dirty="0"/>
              <a:t>Collaboration W</a:t>
            </a:r>
            <a:r>
              <a:rPr lang="en-US" b="0" i="0" dirty="0">
                <a:solidFill>
                  <a:srgbClr val="383838"/>
                </a:solidFill>
                <a:effectLst/>
                <a:latin typeface="Mulish"/>
              </a:rPr>
              <a:t> (including nodes </a:t>
            </a:r>
            <a:r>
              <a:rPr lang="en-US" dirty="0"/>
              <a:t>A</a:t>
            </a:r>
            <a:r>
              <a:rPr lang="en-US" b="0" i="0" dirty="0">
                <a:solidFill>
                  <a:srgbClr val="383838"/>
                </a:solidFill>
                <a:effectLst/>
                <a:latin typeface="Mulish"/>
              </a:rPr>
              <a:t> to </a:t>
            </a:r>
            <a:r>
              <a:rPr lang="en-US" dirty="0"/>
              <a:t>F</a:t>
            </a:r>
            <a:r>
              <a:rPr lang="en-US" b="0" i="0" dirty="0">
                <a:solidFill>
                  <a:srgbClr val="383838"/>
                </a:solidFill>
                <a:effectLst/>
                <a:latin typeface="Mulish"/>
              </a:rPr>
              <a:t>), focus on </a:t>
            </a:r>
            <a:r>
              <a:rPr lang="en-US" dirty="0"/>
              <a:t>Study Alpha</a:t>
            </a:r>
            <a:r>
              <a:rPr lang="en-US" b="0" i="0" dirty="0">
                <a:solidFill>
                  <a:srgbClr val="383838"/>
                </a:solidFill>
                <a:effectLst/>
                <a:latin typeface="Mulish"/>
              </a:rPr>
              <a:t> (nodes </a:t>
            </a:r>
            <a:r>
              <a:rPr lang="en-US" dirty="0"/>
              <a:t>A</a:t>
            </a:r>
            <a:r>
              <a:rPr lang="en-US" b="0" i="0" dirty="0">
                <a:solidFill>
                  <a:srgbClr val="383838"/>
                </a:solidFill>
                <a:effectLst/>
                <a:latin typeface="Mulish"/>
              </a:rPr>
              <a:t> to </a:t>
            </a:r>
            <a:r>
              <a:rPr lang="en-US" dirty="0"/>
              <a:t>D</a:t>
            </a:r>
            <a:r>
              <a:rPr lang="en-US" b="0" i="0" dirty="0">
                <a:solidFill>
                  <a:srgbClr val="383838"/>
                </a:solidFill>
                <a:effectLst/>
                <a:latin typeface="Mulish"/>
              </a:rPr>
              <a:t>), or concentrate on </a:t>
            </a:r>
            <a:r>
              <a:rPr lang="en-US" dirty="0"/>
              <a:t>Study Beta</a:t>
            </a:r>
            <a:r>
              <a:rPr lang="en-US" b="0" i="0" dirty="0">
                <a:solidFill>
                  <a:srgbClr val="383838"/>
                </a:solidFill>
                <a:effectLst/>
                <a:latin typeface="Mulish"/>
              </a:rPr>
              <a:t> (nodes </a:t>
            </a:r>
            <a:r>
              <a:rPr lang="en-US" dirty="0"/>
              <a:t>D</a:t>
            </a:r>
            <a:r>
              <a:rPr lang="en-US" b="0" i="0" dirty="0">
                <a:solidFill>
                  <a:srgbClr val="383838"/>
                </a:solidFill>
                <a:effectLst/>
                <a:latin typeface="Mulish"/>
              </a:rPr>
              <a:t> to </a:t>
            </a:r>
            <a:r>
              <a:rPr lang="en-US" dirty="0"/>
              <a:t>F</a:t>
            </a:r>
            <a:r>
              <a:rPr lang="en-US" b="0" i="0" dirty="0">
                <a:solidFill>
                  <a:srgbClr val="383838"/>
                </a:solidFill>
                <a:effectLst/>
                <a:latin typeface="Mulish"/>
              </a:rPr>
              <a:t>).</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13</a:t>
            </a:fld>
            <a:endParaRPr lang="en-NL"/>
          </a:p>
        </p:txBody>
      </p:sp>
    </p:spTree>
    <p:extLst>
      <p:ext uri="{BB962C8B-B14F-4D97-AF65-F5344CB8AC3E}">
        <p14:creationId xmlns:p14="http://schemas.microsoft.com/office/powerpoint/2010/main" val="3956860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Now that we have an overview of how vantage6 manages the project resources and how it can be used to setup the analysis framework, we can see how vantage6 works on a technical level and how the infrastructure maps the aforementioned concepts. In vantage6, a user can pose a question through a </a:t>
            </a:r>
            <a:r>
              <a:rPr lang="en-US" b="1" i="0" dirty="0">
                <a:solidFill>
                  <a:srgbClr val="383838"/>
                </a:solidFill>
                <a:effectLst/>
                <a:latin typeface="Mulish"/>
              </a:rPr>
              <a:t>client</a:t>
            </a:r>
            <a:r>
              <a:rPr lang="en-US" b="0" i="0" dirty="0">
                <a:solidFill>
                  <a:srgbClr val="383838"/>
                </a:solidFill>
                <a:effectLst/>
                <a:latin typeface="Mulish"/>
              </a:rPr>
              <a:t> to the vantage6 </a:t>
            </a:r>
            <a:r>
              <a:rPr lang="en-US" b="1" i="0" dirty="0">
                <a:solidFill>
                  <a:srgbClr val="383838"/>
                </a:solidFill>
                <a:effectLst/>
                <a:latin typeface="Mulish"/>
              </a:rPr>
              <a:t>server</a:t>
            </a:r>
            <a:r>
              <a:rPr lang="en-US" b="0" i="0" dirty="0">
                <a:solidFill>
                  <a:srgbClr val="383838"/>
                </a:solidFill>
                <a:effectLst/>
                <a:latin typeface="Mulish"/>
              </a:rPr>
              <a:t>. Each organization with sensitive data contributes one </a:t>
            </a:r>
            <a:r>
              <a:rPr lang="en-US" b="1" i="0" dirty="0">
                <a:solidFill>
                  <a:srgbClr val="383838"/>
                </a:solidFill>
                <a:effectLst/>
                <a:latin typeface="Mulish"/>
              </a:rPr>
              <a:t>node</a:t>
            </a:r>
            <a:r>
              <a:rPr lang="en-US" b="0" i="0" dirty="0">
                <a:solidFill>
                  <a:srgbClr val="383838"/>
                </a:solidFill>
                <a:effectLst/>
                <a:latin typeface="Mulish"/>
              </a:rPr>
              <a:t> to the network. The nodes collect the computation request from the server and fetches the </a:t>
            </a:r>
            <a:r>
              <a:rPr lang="en-US" b="1" i="0" dirty="0">
                <a:solidFill>
                  <a:srgbClr val="383838"/>
                </a:solidFill>
                <a:effectLst/>
                <a:latin typeface="Mulish"/>
              </a:rPr>
              <a:t>algorithm</a:t>
            </a:r>
            <a:r>
              <a:rPr lang="en-US" b="0" i="0" dirty="0">
                <a:solidFill>
                  <a:srgbClr val="383838"/>
                </a:solidFill>
                <a:effectLst/>
                <a:latin typeface="Mulish"/>
              </a:rPr>
              <a:t> from the </a:t>
            </a:r>
            <a:r>
              <a:rPr lang="en-US" b="1" i="0" dirty="0">
                <a:solidFill>
                  <a:srgbClr val="383838"/>
                </a:solidFill>
                <a:effectLst/>
                <a:latin typeface="Mulish"/>
              </a:rPr>
              <a:t>algorithm store</a:t>
            </a:r>
            <a:r>
              <a:rPr lang="en-US" b="0" i="0" dirty="0">
                <a:solidFill>
                  <a:srgbClr val="383838"/>
                </a:solidFill>
                <a:effectLst/>
                <a:latin typeface="Mulish"/>
              </a:rPr>
              <a:t> to answer it. When the algorithm completes, the node sends the aggregated results back to the server.</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18</a:t>
            </a:fld>
            <a:endParaRPr lang="en-NL"/>
          </a:p>
        </p:txBody>
      </p:sp>
    </p:spTree>
    <p:extLst>
      <p:ext uri="{BB962C8B-B14F-4D97-AF65-F5344CB8AC3E}">
        <p14:creationId xmlns:p14="http://schemas.microsoft.com/office/powerpoint/2010/main" val="111934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The vantage6 </a:t>
            </a:r>
            <a:r>
              <a:rPr lang="en-US" b="1" i="0" dirty="0">
                <a:solidFill>
                  <a:srgbClr val="383838"/>
                </a:solidFill>
                <a:effectLst/>
                <a:latin typeface="Mulish"/>
              </a:rPr>
              <a:t>server</a:t>
            </a:r>
            <a:r>
              <a:rPr lang="en-US" b="0" i="0" dirty="0">
                <a:solidFill>
                  <a:srgbClr val="383838"/>
                </a:solidFill>
                <a:effectLst/>
                <a:latin typeface="Mulish"/>
              </a:rPr>
              <a:t> acts as communication hub between clients and nodes. The server tracks the status of the computation requests and handles administrative functions such as authentication and authorization.</a:t>
            </a:r>
          </a:p>
          <a:p>
            <a:r>
              <a:rPr lang="en-US" b="0" i="0" dirty="0">
                <a:solidFill>
                  <a:srgbClr val="383838"/>
                </a:solidFill>
                <a:effectLst/>
                <a:latin typeface="Mulish"/>
              </a:rPr>
              <a:t>Contains the users, organizations, collaborations, tasks and their results. It handles authentication and authorization to the system and acts as the communication hub for clients and nodes.</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19</a:t>
            </a:fld>
            <a:endParaRPr lang="en-NL"/>
          </a:p>
        </p:txBody>
      </p:sp>
    </p:spTree>
    <p:extLst>
      <p:ext uri="{BB962C8B-B14F-4D97-AF65-F5344CB8AC3E}">
        <p14:creationId xmlns:p14="http://schemas.microsoft.com/office/powerpoint/2010/main" val="1384915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A user or application who interacts with the vantage6-server. They create tasks, retrieve their results, or manage entities at the server (i.e. creating or editing users, organizations and collaborations).</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21</a:t>
            </a:fld>
            <a:endParaRPr lang="en-NL"/>
          </a:p>
        </p:txBody>
      </p:sp>
    </p:spTree>
    <p:extLst>
      <p:ext uri="{BB962C8B-B14F-4D97-AF65-F5344CB8AC3E}">
        <p14:creationId xmlns:p14="http://schemas.microsoft.com/office/powerpoint/2010/main" val="1830437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A user can request the execution of </a:t>
            </a:r>
            <a:r>
              <a:rPr lang="en-US" b="1" i="0" dirty="0">
                <a:solidFill>
                  <a:srgbClr val="383838"/>
                </a:solidFill>
                <a:effectLst/>
                <a:latin typeface="Mulish"/>
              </a:rPr>
              <a:t>tasks</a:t>
            </a:r>
            <a:r>
              <a:rPr lang="en-US" b="0" i="0" dirty="0">
                <a:solidFill>
                  <a:srgbClr val="383838"/>
                </a:solidFill>
                <a:effectLst/>
                <a:latin typeface="Mulish"/>
              </a:rPr>
              <a:t> within their </a:t>
            </a:r>
            <a:r>
              <a:rPr lang="en-US" b="0" i="1" dirty="0">
                <a:solidFill>
                  <a:srgbClr val="383838"/>
                </a:solidFill>
                <a:effectLst/>
                <a:latin typeface="Mulish"/>
              </a:rPr>
              <a:t>collaboration</a:t>
            </a:r>
            <a:r>
              <a:rPr lang="en-US" b="0" i="0" dirty="0">
                <a:solidFill>
                  <a:srgbClr val="383838"/>
                </a:solidFill>
                <a:effectLst/>
                <a:latin typeface="Mulish"/>
              </a:rPr>
              <a:t>. They request the execution of an </a:t>
            </a:r>
            <a:r>
              <a:rPr lang="en-US" b="1" i="0" dirty="0">
                <a:solidFill>
                  <a:srgbClr val="383838"/>
                </a:solidFill>
                <a:effectLst/>
                <a:latin typeface="Mulish"/>
              </a:rPr>
              <a:t>algorithm</a:t>
            </a:r>
            <a:r>
              <a:rPr lang="en-US" b="0" i="0" dirty="0">
                <a:solidFill>
                  <a:srgbClr val="383838"/>
                </a:solidFill>
                <a:effectLst/>
                <a:latin typeface="Mulish"/>
              </a:rPr>
              <a:t> (previously registered in an </a:t>
            </a:r>
            <a:r>
              <a:rPr lang="en-US" b="1" i="0" dirty="0">
                <a:solidFill>
                  <a:srgbClr val="383838"/>
                </a:solidFill>
                <a:effectLst/>
                <a:latin typeface="Mulish"/>
              </a:rPr>
              <a:t>algorithm store</a:t>
            </a:r>
            <a:r>
              <a:rPr lang="en-US" b="0" i="0" dirty="0">
                <a:solidFill>
                  <a:srgbClr val="383838"/>
                </a:solidFill>
                <a:effectLst/>
                <a:latin typeface="Mulish"/>
              </a:rPr>
              <a:t> trusted by the collaboration) across all participating organization nodes. In response, each node from the involved organizations executes the </a:t>
            </a:r>
            <a:r>
              <a:rPr lang="en-US" b="1" i="0" dirty="0">
                <a:solidFill>
                  <a:srgbClr val="383838"/>
                </a:solidFill>
                <a:effectLst/>
                <a:latin typeface="Mulish"/>
              </a:rPr>
              <a:t>algorithm</a:t>
            </a:r>
            <a:r>
              <a:rPr lang="en-US" b="0" i="0" dirty="0">
                <a:solidFill>
                  <a:srgbClr val="383838"/>
                </a:solidFill>
                <a:effectLst/>
                <a:latin typeface="Mulish"/>
              </a:rPr>
              <a:t> on its local data. The resulting (aggregated) data is then sent back to the server, where it can be accessed by the requesting user.</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23</a:t>
            </a:fld>
            <a:endParaRPr lang="en-NL"/>
          </a:p>
        </p:txBody>
      </p:sp>
    </p:spTree>
    <p:extLst>
      <p:ext uri="{BB962C8B-B14F-4D97-AF65-F5344CB8AC3E}">
        <p14:creationId xmlns:p14="http://schemas.microsoft.com/office/powerpoint/2010/main" val="152923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The user creates a task for the central part of the algorithm. This is registered at the server.</a:t>
            </a:r>
          </a:p>
          <a:p>
            <a:pPr algn="l">
              <a:buFont typeface="Arial" panose="020B0604020202020204" pitchFamily="34" charset="0"/>
              <a:buNone/>
            </a:pPr>
            <a:r>
              <a:rPr lang="en-US" b="0" i="0" dirty="0">
                <a:solidFill>
                  <a:srgbClr val="212529"/>
                </a:solidFill>
                <a:effectLst/>
                <a:latin typeface="Mulish"/>
              </a:rPr>
              <a:t>The task registration leads to the creation of a central algorithm container on one of the nodes</a:t>
            </a:r>
          </a:p>
        </p:txBody>
      </p:sp>
      <p:sp>
        <p:nvSpPr>
          <p:cNvPr id="4" name="Slide Number Placeholder 3"/>
          <p:cNvSpPr>
            <a:spLocks noGrp="1"/>
          </p:cNvSpPr>
          <p:nvPr>
            <p:ph type="sldNum" sz="quarter" idx="5"/>
          </p:nvPr>
        </p:nvSpPr>
        <p:spPr/>
        <p:txBody>
          <a:bodyPr/>
          <a:lstStyle/>
          <a:p>
            <a:fld id="{C78DDFF4-2107-45FA-9BFB-5A681BB7B766}" type="slidenum">
              <a:rPr lang="en-GB" smtClean="0"/>
              <a:t>26</a:t>
            </a:fld>
            <a:endParaRPr lang="en-GB"/>
          </a:p>
        </p:txBody>
      </p:sp>
    </p:spTree>
    <p:extLst>
      <p:ext uri="{BB962C8B-B14F-4D97-AF65-F5344CB8AC3E}">
        <p14:creationId xmlns:p14="http://schemas.microsoft.com/office/powerpoint/2010/main" val="2449490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27</a:t>
            </a:fld>
            <a:endParaRPr lang="en-GB"/>
          </a:p>
        </p:txBody>
      </p:sp>
    </p:spTree>
    <p:extLst>
      <p:ext uri="{BB962C8B-B14F-4D97-AF65-F5344CB8AC3E}">
        <p14:creationId xmlns:p14="http://schemas.microsoft.com/office/powerpoint/2010/main" val="1583082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D12B-082B-4E04-A0D9-3B44F4443A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BDA157B-79DC-4A40-B11B-80986412C5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79D38AE-67D5-4A0B-9753-6EA8A6AFEF67}"/>
              </a:ext>
            </a:extLst>
          </p:cNvPr>
          <p:cNvSpPr>
            <a:spLocks noGrp="1"/>
          </p:cNvSpPr>
          <p:nvPr>
            <p:ph type="dt" sz="half" idx="10"/>
          </p:nvPr>
        </p:nvSpPr>
        <p:spPr/>
        <p:txBody>
          <a:bodyPr/>
          <a:lstStyle/>
          <a:p>
            <a:fld id="{F9076CC6-0B10-4E86-BD70-DFE29CA69112}" type="datetimeFigureOut">
              <a:rPr lang="en-NL" smtClean="0"/>
              <a:t>07/10/2024</a:t>
            </a:fld>
            <a:endParaRPr lang="en-NL"/>
          </a:p>
        </p:txBody>
      </p:sp>
      <p:sp>
        <p:nvSpPr>
          <p:cNvPr id="5" name="Footer Placeholder 4">
            <a:extLst>
              <a:ext uri="{FF2B5EF4-FFF2-40B4-BE49-F238E27FC236}">
                <a16:creationId xmlns:a16="http://schemas.microsoft.com/office/drawing/2014/main" id="{89F59F00-DE36-4C24-A6E4-117B7D829517}"/>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1945938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75570-E817-4A2D-8100-5C4980BEDD3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1C00A23-7D69-49A0-A3E6-1C657D0DD8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ECC180-4A7A-4276-8F35-0A4D8B3FCCE5}"/>
              </a:ext>
            </a:extLst>
          </p:cNvPr>
          <p:cNvSpPr>
            <a:spLocks noGrp="1"/>
          </p:cNvSpPr>
          <p:nvPr>
            <p:ph type="dt" sz="half" idx="10"/>
          </p:nvPr>
        </p:nvSpPr>
        <p:spPr/>
        <p:txBody>
          <a:bodyPr/>
          <a:lstStyle/>
          <a:p>
            <a:fld id="{F9076CC6-0B10-4E86-BD70-DFE29CA69112}" type="datetimeFigureOut">
              <a:rPr lang="en-NL" smtClean="0"/>
              <a:t>07/10/2024</a:t>
            </a:fld>
            <a:endParaRPr lang="en-NL"/>
          </a:p>
        </p:txBody>
      </p:sp>
      <p:sp>
        <p:nvSpPr>
          <p:cNvPr id="5" name="Footer Placeholder 4">
            <a:extLst>
              <a:ext uri="{FF2B5EF4-FFF2-40B4-BE49-F238E27FC236}">
                <a16:creationId xmlns:a16="http://schemas.microsoft.com/office/drawing/2014/main" id="{52D87AF7-8A4C-44DA-81C7-6075148EAB4B}"/>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057470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2208A1-50ED-495F-BF39-7697160B2BA0}"/>
              </a:ext>
            </a:extLst>
          </p:cNvPr>
          <p:cNvSpPr>
            <a:spLocks noGrp="1"/>
          </p:cNvSpPr>
          <p:nvPr>
            <p:ph type="title" orient="vert"/>
          </p:nvPr>
        </p:nvSpPr>
        <p:spPr>
          <a:xfrm>
            <a:off x="8724900" y="1593669"/>
            <a:ext cx="2628900" cy="4583294"/>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7935769-8BD2-4351-8ABE-5F4B768320F7}"/>
              </a:ext>
            </a:extLst>
          </p:cNvPr>
          <p:cNvSpPr>
            <a:spLocks noGrp="1"/>
          </p:cNvSpPr>
          <p:nvPr>
            <p:ph type="body" orient="vert" idx="1"/>
          </p:nvPr>
        </p:nvSpPr>
        <p:spPr>
          <a:xfrm>
            <a:off x="838200" y="1593667"/>
            <a:ext cx="7734300" cy="45832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31CBDC-F742-4AF4-9646-FC24A63550EA}"/>
              </a:ext>
            </a:extLst>
          </p:cNvPr>
          <p:cNvSpPr>
            <a:spLocks noGrp="1"/>
          </p:cNvSpPr>
          <p:nvPr>
            <p:ph type="dt" sz="half" idx="10"/>
          </p:nvPr>
        </p:nvSpPr>
        <p:spPr/>
        <p:txBody>
          <a:bodyPr/>
          <a:lstStyle/>
          <a:p>
            <a:fld id="{F9076CC6-0B10-4E86-BD70-DFE29CA69112}" type="datetimeFigureOut">
              <a:rPr lang="en-NL" smtClean="0"/>
              <a:t>07/10/2024</a:t>
            </a:fld>
            <a:endParaRPr lang="en-NL"/>
          </a:p>
        </p:txBody>
      </p:sp>
      <p:sp>
        <p:nvSpPr>
          <p:cNvPr id="5" name="Footer Placeholder 4">
            <a:extLst>
              <a:ext uri="{FF2B5EF4-FFF2-40B4-BE49-F238E27FC236}">
                <a16:creationId xmlns:a16="http://schemas.microsoft.com/office/drawing/2014/main" id="{87B2EFF1-22D6-4470-B5F9-BC53C22A7C2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408527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34F0-EF6A-4907-90C6-63CA4BCD5A1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779079-1E53-47FB-8845-D4F6C387BE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65A981-2A51-4CC0-A658-E0F29A6662E7}"/>
              </a:ext>
            </a:extLst>
          </p:cNvPr>
          <p:cNvSpPr>
            <a:spLocks noGrp="1"/>
          </p:cNvSpPr>
          <p:nvPr>
            <p:ph type="dt" sz="half" idx="10"/>
          </p:nvPr>
        </p:nvSpPr>
        <p:spPr/>
        <p:txBody>
          <a:bodyPr/>
          <a:lstStyle/>
          <a:p>
            <a:fld id="{F9076CC6-0B10-4E86-BD70-DFE29CA69112}" type="datetimeFigureOut">
              <a:rPr lang="en-NL" smtClean="0"/>
              <a:t>07/10/2024</a:t>
            </a:fld>
            <a:endParaRPr lang="en-NL"/>
          </a:p>
        </p:txBody>
      </p:sp>
      <p:sp>
        <p:nvSpPr>
          <p:cNvPr id="5" name="Footer Placeholder 4">
            <a:extLst>
              <a:ext uri="{FF2B5EF4-FFF2-40B4-BE49-F238E27FC236}">
                <a16:creationId xmlns:a16="http://schemas.microsoft.com/office/drawing/2014/main" id="{73C4994D-58FE-48B8-81CA-C89D00EA6E8E}"/>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25689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34554-A22A-456C-A0C6-992FE43EFA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E05E6CC-CEF0-4752-909B-5829696CF526}"/>
              </a:ext>
            </a:extLst>
          </p:cNvPr>
          <p:cNvSpPr>
            <a:spLocks noGrp="1"/>
          </p:cNvSpPr>
          <p:nvPr>
            <p:ph type="body" idx="1"/>
          </p:nvPr>
        </p:nvSpPr>
        <p:spPr>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A9A874-5366-427D-920E-31B8DE308887}"/>
              </a:ext>
            </a:extLst>
          </p:cNvPr>
          <p:cNvSpPr>
            <a:spLocks noGrp="1"/>
          </p:cNvSpPr>
          <p:nvPr>
            <p:ph type="dt" sz="half" idx="10"/>
          </p:nvPr>
        </p:nvSpPr>
        <p:spPr/>
        <p:txBody>
          <a:bodyPr/>
          <a:lstStyle/>
          <a:p>
            <a:fld id="{F9076CC6-0B10-4E86-BD70-DFE29CA69112}" type="datetimeFigureOut">
              <a:rPr lang="en-NL" smtClean="0"/>
              <a:t>07/10/2024</a:t>
            </a:fld>
            <a:endParaRPr lang="en-NL"/>
          </a:p>
        </p:txBody>
      </p:sp>
      <p:sp>
        <p:nvSpPr>
          <p:cNvPr id="5" name="Footer Placeholder 4">
            <a:extLst>
              <a:ext uri="{FF2B5EF4-FFF2-40B4-BE49-F238E27FC236}">
                <a16:creationId xmlns:a16="http://schemas.microsoft.com/office/drawing/2014/main" id="{12886039-7C7B-41B2-B767-EC74076B342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475436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C704-FD95-47F6-A458-7E1E2A6497A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690F898-8E1B-47A2-A3EC-0141FF994E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D78B078-C614-48A6-919C-BE78AA83A1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C9CC175-CA55-4DD4-B36F-09606D0DBE3A}"/>
              </a:ext>
            </a:extLst>
          </p:cNvPr>
          <p:cNvSpPr>
            <a:spLocks noGrp="1"/>
          </p:cNvSpPr>
          <p:nvPr>
            <p:ph type="dt" sz="half" idx="10"/>
          </p:nvPr>
        </p:nvSpPr>
        <p:spPr/>
        <p:txBody>
          <a:bodyPr/>
          <a:lstStyle/>
          <a:p>
            <a:fld id="{F9076CC6-0B10-4E86-BD70-DFE29CA69112}" type="datetimeFigureOut">
              <a:rPr lang="en-NL" smtClean="0"/>
              <a:t>07/10/2024</a:t>
            </a:fld>
            <a:endParaRPr lang="en-NL"/>
          </a:p>
        </p:txBody>
      </p:sp>
      <p:sp>
        <p:nvSpPr>
          <p:cNvPr id="6" name="Footer Placeholder 5">
            <a:extLst>
              <a:ext uri="{FF2B5EF4-FFF2-40B4-BE49-F238E27FC236}">
                <a16:creationId xmlns:a16="http://schemas.microsoft.com/office/drawing/2014/main" id="{C7C46834-A971-4E00-95C0-AB30652BC8E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35172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65360-43D4-4DB3-A2BB-5D15E6F83316}"/>
              </a:ext>
            </a:extLst>
          </p:cNvPr>
          <p:cNvSpPr>
            <a:spLocks noGrp="1"/>
          </p:cNvSpPr>
          <p:nvPr>
            <p:ph type="title"/>
          </p:nvPr>
        </p:nvSpPr>
        <p:spPr>
          <a:xfrm>
            <a:off x="839788" y="365125"/>
            <a:ext cx="81104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7C6908-67C6-4D21-8E36-232E00A07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9F7441-4D70-4777-8361-84A079B7C8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D57ACBC-1D1B-49F7-9324-3ED0F484E1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93BA5E-ECF2-4E7E-A97C-A42D02DC91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084EA6-2B60-4155-9431-51BE09F9A17A}"/>
              </a:ext>
            </a:extLst>
          </p:cNvPr>
          <p:cNvSpPr>
            <a:spLocks noGrp="1"/>
          </p:cNvSpPr>
          <p:nvPr>
            <p:ph type="dt" sz="half" idx="10"/>
          </p:nvPr>
        </p:nvSpPr>
        <p:spPr/>
        <p:txBody>
          <a:bodyPr/>
          <a:lstStyle/>
          <a:p>
            <a:fld id="{F9076CC6-0B10-4E86-BD70-DFE29CA69112}" type="datetimeFigureOut">
              <a:rPr lang="en-NL" smtClean="0"/>
              <a:t>07/10/2024</a:t>
            </a:fld>
            <a:endParaRPr lang="en-NL"/>
          </a:p>
        </p:txBody>
      </p:sp>
      <p:sp>
        <p:nvSpPr>
          <p:cNvPr id="8" name="Footer Placeholder 7">
            <a:extLst>
              <a:ext uri="{FF2B5EF4-FFF2-40B4-BE49-F238E27FC236}">
                <a16:creationId xmlns:a16="http://schemas.microsoft.com/office/drawing/2014/main" id="{1CB49A16-E37C-40B2-B551-0993C6F4CB4E}"/>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633765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8942-23ED-4C59-B219-42F79CEC00C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0421698-12C0-41F4-BD64-B1861C9FD675}"/>
              </a:ext>
            </a:extLst>
          </p:cNvPr>
          <p:cNvSpPr>
            <a:spLocks noGrp="1"/>
          </p:cNvSpPr>
          <p:nvPr>
            <p:ph type="dt" sz="half" idx="10"/>
          </p:nvPr>
        </p:nvSpPr>
        <p:spPr/>
        <p:txBody>
          <a:bodyPr/>
          <a:lstStyle/>
          <a:p>
            <a:fld id="{F9076CC6-0B10-4E86-BD70-DFE29CA69112}" type="datetimeFigureOut">
              <a:rPr lang="en-NL" smtClean="0"/>
              <a:t>07/10/2024</a:t>
            </a:fld>
            <a:endParaRPr lang="en-NL"/>
          </a:p>
        </p:txBody>
      </p:sp>
      <p:sp>
        <p:nvSpPr>
          <p:cNvPr id="4" name="Footer Placeholder 3">
            <a:extLst>
              <a:ext uri="{FF2B5EF4-FFF2-40B4-BE49-F238E27FC236}">
                <a16:creationId xmlns:a16="http://schemas.microsoft.com/office/drawing/2014/main" id="{201FC771-CA77-4BB0-AC63-F78CEC3839C8}"/>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861950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72BC6-A2E5-4837-9086-3FB52BB7F076}"/>
              </a:ext>
            </a:extLst>
          </p:cNvPr>
          <p:cNvSpPr>
            <a:spLocks noGrp="1"/>
          </p:cNvSpPr>
          <p:nvPr>
            <p:ph type="dt" sz="half" idx="10"/>
          </p:nvPr>
        </p:nvSpPr>
        <p:spPr/>
        <p:txBody>
          <a:bodyPr/>
          <a:lstStyle/>
          <a:p>
            <a:fld id="{F9076CC6-0B10-4E86-BD70-DFE29CA69112}" type="datetimeFigureOut">
              <a:rPr lang="en-NL" smtClean="0"/>
              <a:t>07/10/2024</a:t>
            </a:fld>
            <a:endParaRPr lang="en-NL"/>
          </a:p>
        </p:txBody>
      </p:sp>
      <p:sp>
        <p:nvSpPr>
          <p:cNvPr id="3" name="Footer Placeholder 2">
            <a:extLst>
              <a:ext uri="{FF2B5EF4-FFF2-40B4-BE49-F238E27FC236}">
                <a16:creationId xmlns:a16="http://schemas.microsoft.com/office/drawing/2014/main" id="{D2515ACD-DB1F-4B14-938A-ECF68FCDCBCA}"/>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05269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ACC1-5EEA-48F2-A755-E80CED1FD568}"/>
              </a:ext>
            </a:extLst>
          </p:cNvPr>
          <p:cNvSpPr>
            <a:spLocks noGrp="1"/>
          </p:cNvSpPr>
          <p:nvPr>
            <p:ph type="title"/>
          </p:nvPr>
        </p:nvSpPr>
        <p:spPr>
          <a:xfrm>
            <a:off x="839788" y="1083958"/>
            <a:ext cx="3932237" cy="973442"/>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F634CC2-98E2-4C15-AB7D-6C48D675719A}"/>
              </a:ext>
            </a:extLst>
          </p:cNvPr>
          <p:cNvSpPr>
            <a:spLocks noGrp="1"/>
          </p:cNvSpPr>
          <p:nvPr>
            <p:ph idx="1"/>
          </p:nvPr>
        </p:nvSpPr>
        <p:spPr>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4152B73-59A9-4332-B367-C633E8A9D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455B23-370B-47E0-8B84-743936AF9E54}"/>
              </a:ext>
            </a:extLst>
          </p:cNvPr>
          <p:cNvSpPr>
            <a:spLocks noGrp="1"/>
          </p:cNvSpPr>
          <p:nvPr>
            <p:ph type="dt" sz="half" idx="10"/>
          </p:nvPr>
        </p:nvSpPr>
        <p:spPr/>
        <p:txBody>
          <a:bodyPr/>
          <a:lstStyle/>
          <a:p>
            <a:fld id="{F9076CC6-0B10-4E86-BD70-DFE29CA69112}" type="datetimeFigureOut">
              <a:rPr lang="en-NL" smtClean="0"/>
              <a:t>07/10/2024</a:t>
            </a:fld>
            <a:endParaRPr lang="en-NL"/>
          </a:p>
        </p:txBody>
      </p:sp>
      <p:sp>
        <p:nvSpPr>
          <p:cNvPr id="6" name="Footer Placeholder 5">
            <a:extLst>
              <a:ext uri="{FF2B5EF4-FFF2-40B4-BE49-F238E27FC236}">
                <a16:creationId xmlns:a16="http://schemas.microsoft.com/office/drawing/2014/main" id="{2C759534-EAE7-4599-B96B-D8FAB19609D3}"/>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419819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D2E7-3046-4CA7-9191-D31C51EB9C82}"/>
              </a:ext>
            </a:extLst>
          </p:cNvPr>
          <p:cNvSpPr>
            <a:spLocks noGrp="1"/>
          </p:cNvSpPr>
          <p:nvPr>
            <p:ph type="title"/>
          </p:nvPr>
        </p:nvSpPr>
        <p:spPr>
          <a:xfrm>
            <a:off x="839788" y="987424"/>
            <a:ext cx="3932237" cy="1069975"/>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290C515-8A88-4C0C-AC73-ABBB06DA1F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8307D9C2-1172-41E5-820D-42900DE5C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C5D0EC-532E-4314-827A-C39035F7ED19}"/>
              </a:ext>
            </a:extLst>
          </p:cNvPr>
          <p:cNvSpPr>
            <a:spLocks noGrp="1"/>
          </p:cNvSpPr>
          <p:nvPr>
            <p:ph type="dt" sz="half" idx="10"/>
          </p:nvPr>
        </p:nvSpPr>
        <p:spPr/>
        <p:txBody>
          <a:bodyPr/>
          <a:lstStyle/>
          <a:p>
            <a:fld id="{F9076CC6-0B10-4E86-BD70-DFE29CA69112}" type="datetimeFigureOut">
              <a:rPr lang="en-NL" smtClean="0"/>
              <a:t>07/10/2024</a:t>
            </a:fld>
            <a:endParaRPr lang="en-NL"/>
          </a:p>
        </p:txBody>
      </p:sp>
      <p:sp>
        <p:nvSpPr>
          <p:cNvPr id="6" name="Footer Placeholder 5">
            <a:extLst>
              <a:ext uri="{FF2B5EF4-FFF2-40B4-BE49-F238E27FC236}">
                <a16:creationId xmlns:a16="http://schemas.microsoft.com/office/drawing/2014/main" id="{E063367B-BA91-4B83-A920-CE13B91CAB9A}"/>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954589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5BCAD-0511-4BBE-99A2-FAB52495FD08}"/>
              </a:ext>
            </a:extLst>
          </p:cNvPr>
          <p:cNvSpPr>
            <a:spLocks noGrp="1"/>
          </p:cNvSpPr>
          <p:nvPr>
            <p:ph type="title"/>
          </p:nvPr>
        </p:nvSpPr>
        <p:spPr>
          <a:xfrm>
            <a:off x="838200" y="490506"/>
            <a:ext cx="8180650" cy="408020"/>
          </a:xfrm>
          <a:prstGeom prst="rect">
            <a:avLst/>
          </a:prstGeom>
        </p:spPr>
        <p:txBody>
          <a:bodyPr vert="horz" lIns="91440" tIns="45720" rIns="91440" bIns="45720" rtlCol="0" anchor="ctr">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8190FA6-FABE-4DC5-BB45-821B23AD9923}"/>
              </a:ext>
            </a:extLst>
          </p:cNvPr>
          <p:cNvSpPr>
            <a:spLocks noGrp="1"/>
          </p:cNvSpPr>
          <p:nvPr>
            <p:ph type="body" idx="1"/>
          </p:nvPr>
        </p:nvSpPr>
        <p:spPr>
          <a:xfrm>
            <a:off x="838200" y="1235348"/>
            <a:ext cx="10515600" cy="49416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27E4FE36-2203-4F9A-AA7B-8004472BA3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fld id="{F9076CC6-0B10-4E86-BD70-DFE29CA69112}" type="datetimeFigureOut">
              <a:rPr lang="en-NL" smtClean="0"/>
              <a:t>07/10/2024</a:t>
            </a:fld>
            <a:endParaRPr lang="en-NL"/>
          </a:p>
        </p:txBody>
      </p:sp>
      <p:sp>
        <p:nvSpPr>
          <p:cNvPr id="5" name="Footer Placeholder 4">
            <a:extLst>
              <a:ext uri="{FF2B5EF4-FFF2-40B4-BE49-F238E27FC236}">
                <a16:creationId xmlns:a16="http://schemas.microsoft.com/office/drawing/2014/main" id="{A1F8A312-90BF-4923-ABB7-2405476E89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endParaRPr lang="en-NL"/>
          </a:p>
        </p:txBody>
      </p:sp>
      <p:pic>
        <p:nvPicPr>
          <p:cNvPr id="7" name="Graphic 6">
            <a:extLst>
              <a:ext uri="{FF2B5EF4-FFF2-40B4-BE49-F238E27FC236}">
                <a16:creationId xmlns:a16="http://schemas.microsoft.com/office/drawing/2014/main" id="{EB1F02E8-4334-440A-916F-2E7495C09F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01175" y="250826"/>
            <a:ext cx="1952625" cy="762000"/>
          </a:xfrm>
          <a:prstGeom prst="rect">
            <a:avLst/>
          </a:prstGeom>
        </p:spPr>
      </p:pic>
      <p:pic>
        <p:nvPicPr>
          <p:cNvPr id="1026" name="Picture 2" descr="IKNL Integraal Kankercentrum Nederland - YouTube">
            <a:extLst>
              <a:ext uri="{FF2B5EF4-FFF2-40B4-BE49-F238E27FC236}">
                <a16:creationId xmlns:a16="http://schemas.microsoft.com/office/drawing/2014/main" id="{A5D060B5-4E86-22A2-F7D1-19218AF8788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5675" b="26196"/>
          <a:stretch/>
        </p:blipFill>
        <p:spPr bwMode="auto">
          <a:xfrm>
            <a:off x="10691683" y="6362518"/>
            <a:ext cx="662117" cy="3848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o we are - eScience Center">
            <a:extLst>
              <a:ext uri="{FF2B5EF4-FFF2-40B4-BE49-F238E27FC236}">
                <a16:creationId xmlns:a16="http://schemas.microsoft.com/office/drawing/2014/main" id="{231BAE1A-9768-8FFE-3018-29DCD9A2F8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78463" y="6396979"/>
            <a:ext cx="1181898" cy="3254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00EF72-D6EC-7F0E-D62C-CDEA8A7654FC}"/>
              </a:ext>
            </a:extLst>
          </p:cNvPr>
          <p:cNvSpPr txBox="1"/>
          <p:nvPr/>
        </p:nvSpPr>
        <p:spPr>
          <a:xfrm>
            <a:off x="10377487" y="6176963"/>
            <a:ext cx="1101922" cy="215444"/>
          </a:xfrm>
          <a:prstGeom prst="rect">
            <a:avLst/>
          </a:prstGeom>
          <a:noFill/>
        </p:spPr>
        <p:txBody>
          <a:bodyPr wrap="square" rtlCol="0">
            <a:spAutoFit/>
          </a:bodyPr>
          <a:lstStyle/>
          <a:p>
            <a:r>
              <a:rPr lang="en-GB" sz="800" dirty="0">
                <a:solidFill>
                  <a:schemeClr val="bg1">
                    <a:lumMod val="50000"/>
                  </a:schemeClr>
                </a:solidFill>
              </a:rPr>
              <a:t>Jointly organized by:</a:t>
            </a:r>
          </a:p>
        </p:txBody>
      </p:sp>
      <p:pic>
        <p:nvPicPr>
          <p:cNvPr id="10" name="Picture 9">
            <a:extLst>
              <a:ext uri="{FF2B5EF4-FFF2-40B4-BE49-F238E27FC236}">
                <a16:creationId xmlns:a16="http://schemas.microsoft.com/office/drawing/2014/main" id="{DB78FFB2-4DE6-FCC9-8A3E-7C210AB8C2C7}"/>
              </a:ext>
            </a:extLst>
          </p:cNvPr>
          <p:cNvPicPr>
            <a:picLocks noChangeAspect="1"/>
          </p:cNvPicPr>
          <p:nvPr/>
        </p:nvPicPr>
        <p:blipFill>
          <a:blip r:embed="rId17"/>
          <a:stretch>
            <a:fillRect/>
          </a:stretch>
        </p:blipFill>
        <p:spPr>
          <a:xfrm>
            <a:off x="8971578" y="209830"/>
            <a:ext cx="2489945" cy="914257"/>
          </a:xfrm>
          <a:prstGeom prst="rect">
            <a:avLst/>
          </a:prstGeom>
        </p:spPr>
      </p:pic>
    </p:spTree>
    <p:extLst>
      <p:ext uri="{BB962C8B-B14F-4D97-AF65-F5344CB8AC3E}">
        <p14:creationId xmlns:p14="http://schemas.microsoft.com/office/powerpoint/2010/main" val="347661182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3200" kern="1200">
          <a:solidFill>
            <a:srgbClr val="0F497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F497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F497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F497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F497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F497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3.svg"/></Relationships>
</file>

<file path=ppt/slides/_rels/slide1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28.sv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svg"/><Relationship Id="rId19" Type="http://schemas.openxmlformats.org/officeDocument/2006/relationships/image" Target="../media/image23.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6.sv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5.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3.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3.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3.svg"/><Relationship Id="rId7" Type="http://schemas.openxmlformats.org/officeDocument/2006/relationships/image" Target="../media/image530.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510.png"/></Relationships>
</file>

<file path=ppt/slides/_rels/slide4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32.png"/><Relationship Id="rId7"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3.svg"/><Relationship Id="rId9"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69.png"/><Relationship Id="rId4" Type="http://schemas.openxmlformats.org/officeDocument/2006/relationships/image" Target="../media/image33.sv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33.sv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F9FC9-7A7F-1E1F-BF7D-D8638979DEA9}"/>
              </a:ext>
            </a:extLst>
          </p:cNvPr>
          <p:cNvSpPr>
            <a:spLocks noGrp="1"/>
          </p:cNvSpPr>
          <p:nvPr>
            <p:ph type="ctrTitle"/>
          </p:nvPr>
        </p:nvSpPr>
        <p:spPr/>
        <p:txBody>
          <a:bodyPr/>
          <a:lstStyle/>
          <a:p>
            <a:r>
              <a:rPr lang="en-US" dirty="0"/>
              <a:t>V6 basics</a:t>
            </a:r>
            <a:endParaRPr lang="en-NL" dirty="0"/>
          </a:p>
        </p:txBody>
      </p:sp>
      <p:sp>
        <p:nvSpPr>
          <p:cNvPr id="3" name="Subtitle 2">
            <a:extLst>
              <a:ext uri="{FF2B5EF4-FFF2-40B4-BE49-F238E27FC236}">
                <a16:creationId xmlns:a16="http://schemas.microsoft.com/office/drawing/2014/main" id="{9C70202A-A492-5903-47CC-761CABE75A07}"/>
              </a:ext>
            </a:extLst>
          </p:cNvPr>
          <p:cNvSpPr>
            <a:spLocks noGrp="1"/>
          </p:cNvSpPr>
          <p:nvPr>
            <p:ph type="subTitle" idx="1"/>
          </p:nvPr>
        </p:nvSpPr>
        <p:spPr/>
        <p:txBody>
          <a:bodyPr/>
          <a:lstStyle/>
          <a:p>
            <a:endParaRPr lang="en-NL"/>
          </a:p>
        </p:txBody>
      </p:sp>
    </p:spTree>
    <p:extLst>
      <p:ext uri="{BB962C8B-B14F-4D97-AF65-F5344CB8AC3E}">
        <p14:creationId xmlns:p14="http://schemas.microsoft.com/office/powerpoint/2010/main" val="4064807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11" name="Group 10">
            <a:extLst>
              <a:ext uri="{FF2B5EF4-FFF2-40B4-BE49-F238E27FC236}">
                <a16:creationId xmlns:a16="http://schemas.microsoft.com/office/drawing/2014/main" id="{6ADCD2A9-4825-DF84-90AE-AAC370498324}"/>
              </a:ext>
            </a:extLst>
          </p:cNvPr>
          <p:cNvGrpSpPr/>
          <p:nvPr/>
        </p:nvGrpSpPr>
        <p:grpSpPr>
          <a:xfrm>
            <a:off x="4381500" y="1997986"/>
            <a:ext cx="6972300" cy="4016375"/>
            <a:chOff x="4381500" y="1997986"/>
            <a:chExt cx="6972300" cy="4016375"/>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9" name="Rectangle 8">
              <a:extLst>
                <a:ext uri="{FF2B5EF4-FFF2-40B4-BE49-F238E27FC236}">
                  <a16:creationId xmlns:a16="http://schemas.microsoft.com/office/drawing/2014/main" id="{B90224EB-8673-50E3-DEA0-C750227D5C29}"/>
                </a:ext>
              </a:extLst>
            </p:cNvPr>
            <p:cNvSpPr/>
            <p:nvPr/>
          </p:nvSpPr>
          <p:spPr>
            <a:xfrm>
              <a:off x="4694170" y="2925086"/>
              <a:ext cx="6659630" cy="306705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Picture 3">
              <a:extLst>
                <a:ext uri="{FF2B5EF4-FFF2-40B4-BE49-F238E27FC236}">
                  <a16:creationId xmlns:a16="http://schemas.microsoft.com/office/drawing/2014/main" id="{718DA071-676F-3158-C295-957E1F04E7CF}"/>
                </a:ext>
              </a:extLst>
            </p:cNvPr>
            <p:cNvPicPr>
              <a:picLocks noChangeAspect="1"/>
            </p:cNvPicPr>
            <p:nvPr/>
          </p:nvPicPr>
          <p:blipFill>
            <a:blip r:embed="rId2">
              <a:extLst>
                <a:ext uri="{28A0092B-C50C-407E-A947-70E740481C1C}">
                  <a14:useLocalDpi xmlns:a14="http://schemas.microsoft.com/office/drawing/2010/main" val="0"/>
                </a:ext>
              </a:extLst>
            </a:blip>
            <a:srcRect l="56910" t="51732" r="36359" b="43853"/>
            <a:stretch/>
          </p:blipFill>
          <p:spPr>
            <a:xfrm>
              <a:off x="8412229" y="4092575"/>
              <a:ext cx="498475" cy="254001"/>
            </a:xfrm>
            <a:prstGeom prst="rect">
              <a:avLst/>
            </a:prstGeom>
          </p:spPr>
        </p:pic>
        <p:pic>
          <p:nvPicPr>
            <p:cNvPr id="6" name="Picture 5">
              <a:extLst>
                <a:ext uri="{FF2B5EF4-FFF2-40B4-BE49-F238E27FC236}">
                  <a16:creationId xmlns:a16="http://schemas.microsoft.com/office/drawing/2014/main" id="{C3BCE391-6EE9-FF06-3AC5-ABA24E8E35A1}"/>
                </a:ext>
              </a:extLst>
            </p:cNvPr>
            <p:cNvPicPr>
              <a:picLocks noChangeAspect="1"/>
            </p:cNvPicPr>
            <p:nvPr/>
          </p:nvPicPr>
          <p:blipFill>
            <a:blip r:embed="rId2">
              <a:extLst>
                <a:ext uri="{28A0092B-C50C-407E-A947-70E740481C1C}">
                  <a14:useLocalDpi xmlns:a14="http://schemas.microsoft.com/office/drawing/2010/main" val="0"/>
                </a:ext>
              </a:extLst>
            </a:blip>
            <a:srcRect l="57831" t="71820" r="35437" b="23765"/>
            <a:stretch/>
          </p:blipFill>
          <p:spPr>
            <a:xfrm>
              <a:off x="8486775" y="5248275"/>
              <a:ext cx="498475" cy="254001"/>
            </a:xfrm>
            <a:prstGeom prst="rect">
              <a:avLst/>
            </a:prstGeom>
          </p:spPr>
        </p:pic>
        <p:pic>
          <p:nvPicPr>
            <p:cNvPr id="7" name="Picture 6">
              <a:extLst>
                <a:ext uri="{FF2B5EF4-FFF2-40B4-BE49-F238E27FC236}">
                  <a16:creationId xmlns:a16="http://schemas.microsoft.com/office/drawing/2014/main" id="{615F97D4-4B20-2D4E-E8AC-DA37C21E83CB}"/>
                </a:ext>
              </a:extLst>
            </p:cNvPr>
            <p:cNvPicPr>
              <a:picLocks noChangeAspect="1"/>
            </p:cNvPicPr>
            <p:nvPr/>
          </p:nvPicPr>
          <p:blipFill>
            <a:blip r:embed="rId2">
              <a:extLst>
                <a:ext uri="{28A0092B-C50C-407E-A947-70E740481C1C}">
                  <a14:useLocalDpi xmlns:a14="http://schemas.microsoft.com/office/drawing/2010/main" val="0"/>
                </a:ext>
              </a:extLst>
            </a:blip>
            <a:srcRect l="31769" t="51263" r="61499" b="44322"/>
            <a:stretch/>
          </p:blipFill>
          <p:spPr>
            <a:xfrm>
              <a:off x="6553200" y="4064000"/>
              <a:ext cx="498475" cy="254001"/>
            </a:xfrm>
            <a:prstGeom prst="rect">
              <a:avLst/>
            </a:prstGeom>
          </p:spPr>
        </p:pic>
        <p:sp>
          <p:nvSpPr>
            <p:cNvPr id="8" name="Rectangle 7">
              <a:extLst>
                <a:ext uri="{FF2B5EF4-FFF2-40B4-BE49-F238E27FC236}">
                  <a16:creationId xmlns:a16="http://schemas.microsoft.com/office/drawing/2014/main" id="{B0150EAF-4B85-7424-3329-3E45343D1D51}"/>
                </a:ext>
              </a:extLst>
            </p:cNvPr>
            <p:cNvSpPr/>
            <p:nvPr/>
          </p:nvSpPr>
          <p:spPr>
            <a:xfrm>
              <a:off x="4381500" y="2095500"/>
              <a:ext cx="1758950" cy="82958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0" name="Group 9">
            <a:extLst>
              <a:ext uri="{FF2B5EF4-FFF2-40B4-BE49-F238E27FC236}">
                <a16:creationId xmlns:a16="http://schemas.microsoft.com/office/drawing/2014/main" id="{2C537A0B-A325-F88D-0010-EE98929A75A7}"/>
              </a:ext>
            </a:extLst>
          </p:cNvPr>
          <p:cNvGrpSpPr/>
          <p:nvPr/>
        </p:nvGrpSpPr>
        <p:grpSpPr>
          <a:xfrm>
            <a:off x="838200" y="2460230"/>
            <a:ext cx="2952970" cy="2743866"/>
            <a:chOff x="1677956" y="1435911"/>
            <a:chExt cx="2725974" cy="2081729"/>
          </a:xfrm>
        </p:grpSpPr>
        <p:sp>
          <p:nvSpPr>
            <p:cNvPr id="12" name="Rectangle: Rounded Corners 11">
              <a:extLst>
                <a:ext uri="{FF2B5EF4-FFF2-40B4-BE49-F238E27FC236}">
                  <a16:creationId xmlns:a16="http://schemas.microsoft.com/office/drawing/2014/main" id="{A97597F7-B1F4-E06D-6ADE-51DB186667DC}"/>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3" name="TextBox 12">
              <a:extLst>
                <a:ext uri="{FF2B5EF4-FFF2-40B4-BE49-F238E27FC236}">
                  <a16:creationId xmlns:a16="http://schemas.microsoft.com/office/drawing/2014/main" id="{A846EFDC-82AF-85F2-E2F7-40A8D85E28D3}"/>
                </a:ext>
              </a:extLst>
            </p:cNvPr>
            <p:cNvSpPr txBox="1"/>
            <p:nvPr/>
          </p:nvSpPr>
          <p:spPr>
            <a:xfrm>
              <a:off x="1908136" y="1618273"/>
              <a:ext cx="2290639" cy="1447733"/>
            </a:xfrm>
            <a:prstGeom prst="rect">
              <a:avLst/>
            </a:prstGeom>
            <a:noFill/>
          </p:spPr>
          <p:txBody>
            <a:bodyPr wrap="square" rtlCol="0">
              <a:spAutoFit/>
            </a:bodyPr>
            <a:lstStyle/>
            <a:p>
              <a:r>
                <a:rPr lang="en-GB" sz="2800" b="1" dirty="0">
                  <a:solidFill>
                    <a:srgbClr val="F9AC23"/>
                  </a:solidFill>
                </a:rPr>
                <a:t>Algorithm</a:t>
              </a:r>
              <a:br>
                <a:rPr lang="en-GB" dirty="0">
                  <a:solidFill>
                    <a:schemeClr val="bg1"/>
                  </a:solidFill>
                </a:rPr>
              </a:br>
              <a:endParaRPr lang="en-GB" dirty="0">
                <a:solidFill>
                  <a:schemeClr val="bg1"/>
                </a:solidFill>
              </a:endParaRPr>
            </a:p>
            <a:p>
              <a:r>
                <a:rPr lang="en-US" i="1" dirty="0">
                  <a:solidFill>
                    <a:schemeClr val="bg1"/>
                  </a:solidFill>
                </a:rPr>
                <a:t>A computational model or process which can be securely distributed to nodes for execution.</a:t>
              </a:r>
              <a:endParaRPr lang="en-GB" i="1" dirty="0">
                <a:solidFill>
                  <a:schemeClr val="bg1"/>
                </a:solidFill>
              </a:endParaRPr>
            </a:p>
          </p:txBody>
        </p:sp>
      </p:grpSp>
    </p:spTree>
    <p:extLst>
      <p:ext uri="{BB962C8B-B14F-4D97-AF65-F5344CB8AC3E}">
        <p14:creationId xmlns:p14="http://schemas.microsoft.com/office/powerpoint/2010/main" val="2256465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8" name="Group 7">
            <a:extLst>
              <a:ext uri="{FF2B5EF4-FFF2-40B4-BE49-F238E27FC236}">
                <a16:creationId xmlns:a16="http://schemas.microsoft.com/office/drawing/2014/main" id="{1797F95C-7D1F-AAAB-B3B5-91BAD98405ED}"/>
              </a:ext>
            </a:extLst>
          </p:cNvPr>
          <p:cNvGrpSpPr/>
          <p:nvPr/>
        </p:nvGrpSpPr>
        <p:grpSpPr>
          <a:xfrm>
            <a:off x="4590538" y="1762125"/>
            <a:ext cx="6991862" cy="4569059"/>
            <a:chOff x="4590538" y="1762125"/>
            <a:chExt cx="6991862" cy="4569059"/>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89C87626-562F-FC93-FD09-5FF35CD7244E}"/>
                </a:ext>
              </a:extLst>
            </p:cNvPr>
            <p:cNvSpPr/>
            <p:nvPr/>
          </p:nvSpPr>
          <p:spPr>
            <a:xfrm>
              <a:off x="4590538" y="3219450"/>
              <a:ext cx="6991862" cy="3111734"/>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76926609-5799-71C6-B7A5-97A77D0A8F3E}"/>
                </a:ext>
              </a:extLst>
            </p:cNvPr>
            <p:cNvSpPr/>
            <p:nvPr/>
          </p:nvSpPr>
          <p:spPr>
            <a:xfrm>
              <a:off x="5619238" y="1762125"/>
              <a:ext cx="1781687" cy="1325563"/>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7" name="Group 6">
            <a:extLst>
              <a:ext uri="{FF2B5EF4-FFF2-40B4-BE49-F238E27FC236}">
                <a16:creationId xmlns:a16="http://schemas.microsoft.com/office/drawing/2014/main" id="{FEDA1C23-FB3A-AEDA-36D2-EE2A41FED4CB}"/>
              </a:ext>
            </a:extLst>
          </p:cNvPr>
          <p:cNvGrpSpPr/>
          <p:nvPr/>
        </p:nvGrpSpPr>
        <p:grpSpPr>
          <a:xfrm>
            <a:off x="838200" y="2460230"/>
            <a:ext cx="2952970" cy="2743866"/>
            <a:chOff x="1677956" y="1435911"/>
            <a:chExt cx="2725974" cy="2081729"/>
          </a:xfrm>
        </p:grpSpPr>
        <p:sp>
          <p:nvSpPr>
            <p:cNvPr id="9" name="Rectangle: Rounded Corners 8">
              <a:extLst>
                <a:ext uri="{FF2B5EF4-FFF2-40B4-BE49-F238E27FC236}">
                  <a16:creationId xmlns:a16="http://schemas.microsoft.com/office/drawing/2014/main" id="{4009708F-BCD7-29CB-438F-8A2341AA97F9}"/>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0" name="TextBox 9">
              <a:extLst>
                <a:ext uri="{FF2B5EF4-FFF2-40B4-BE49-F238E27FC236}">
                  <a16:creationId xmlns:a16="http://schemas.microsoft.com/office/drawing/2014/main" id="{810280E8-396E-62FC-891D-CE350F49893A}"/>
                </a:ext>
              </a:extLst>
            </p:cNvPr>
            <p:cNvSpPr txBox="1"/>
            <p:nvPr/>
          </p:nvSpPr>
          <p:spPr>
            <a:xfrm>
              <a:off x="1908136" y="1618273"/>
              <a:ext cx="2277894" cy="1564486"/>
            </a:xfrm>
            <a:prstGeom prst="rect">
              <a:avLst/>
            </a:prstGeom>
            <a:noFill/>
          </p:spPr>
          <p:txBody>
            <a:bodyPr wrap="square" rtlCol="0">
              <a:spAutoFit/>
            </a:bodyPr>
            <a:lstStyle/>
            <a:p>
              <a:r>
                <a:rPr lang="en-GB" sz="2800" b="1" dirty="0">
                  <a:solidFill>
                    <a:srgbClr val="F9AC23"/>
                  </a:solidFill>
                </a:rPr>
                <a:t>Algorithm store</a:t>
              </a:r>
              <a:br>
                <a:rPr lang="en-GB" dirty="0">
                  <a:solidFill>
                    <a:schemeClr val="bg1"/>
                  </a:solidFill>
                </a:rPr>
              </a:br>
              <a:endParaRPr lang="en-GB" dirty="0">
                <a:solidFill>
                  <a:schemeClr val="bg1"/>
                </a:solidFill>
              </a:endParaRPr>
            </a:p>
            <a:p>
              <a:r>
                <a:rPr lang="en-US" i="1" dirty="0">
                  <a:solidFill>
                    <a:schemeClr val="bg1"/>
                  </a:solidFill>
                </a:rPr>
                <a:t>A repository for trusted algorithms within a certain project.</a:t>
              </a:r>
              <a:endParaRPr lang="en-GB" i="1" dirty="0">
                <a:solidFill>
                  <a:schemeClr val="bg1"/>
                </a:solidFill>
              </a:endParaRPr>
            </a:p>
          </p:txBody>
        </p:sp>
      </p:grpSp>
    </p:spTree>
    <p:extLst>
      <p:ext uri="{BB962C8B-B14F-4D97-AF65-F5344CB8AC3E}">
        <p14:creationId xmlns:p14="http://schemas.microsoft.com/office/powerpoint/2010/main" val="4222645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3" name="TextBox 2">
            <a:extLst>
              <a:ext uri="{FF2B5EF4-FFF2-40B4-BE49-F238E27FC236}">
                <a16:creationId xmlns:a16="http://schemas.microsoft.com/office/drawing/2014/main" id="{D8FE62B0-01C4-9562-03EA-A13BD7C6390C}"/>
              </a:ext>
            </a:extLst>
          </p:cNvPr>
          <p:cNvSpPr txBox="1"/>
          <p:nvPr/>
        </p:nvSpPr>
        <p:spPr>
          <a:xfrm>
            <a:off x="941832" y="2413337"/>
            <a:ext cx="2889504" cy="923330"/>
          </a:xfrm>
          <a:prstGeom prst="rect">
            <a:avLst/>
          </a:prstGeom>
          <a:noFill/>
        </p:spPr>
        <p:txBody>
          <a:bodyPr wrap="square" rtlCol="0">
            <a:spAutoFit/>
          </a:bodyPr>
          <a:lstStyle/>
          <a:p>
            <a:r>
              <a:rPr lang="en-US" dirty="0">
                <a:solidFill>
                  <a:srgbClr val="0F497B"/>
                </a:solidFill>
                <a:latin typeface="Source Sans Pro"/>
              </a:rPr>
              <a:t>Expanding the scenario: </a:t>
            </a:r>
          </a:p>
          <a:p>
            <a:r>
              <a:rPr lang="en-US" dirty="0">
                <a:solidFill>
                  <a:srgbClr val="0F497B"/>
                </a:solidFill>
                <a:latin typeface="Source Sans Pro"/>
              </a:rPr>
              <a:t>Organizations can take part to multiple collaborations </a:t>
            </a:r>
            <a:endParaRPr lang="en-NL" dirty="0">
              <a:solidFill>
                <a:srgbClr val="0F497B"/>
              </a:solidFill>
              <a:latin typeface="Source Sans Pro"/>
            </a:endParaRPr>
          </a:p>
        </p:txBody>
      </p:sp>
      <p:pic>
        <p:nvPicPr>
          <p:cNvPr id="6" name="Picture 5">
            <a:extLst>
              <a:ext uri="{FF2B5EF4-FFF2-40B4-BE49-F238E27FC236}">
                <a16:creationId xmlns:a16="http://schemas.microsoft.com/office/drawing/2014/main" id="{7B393FA8-25D3-B35E-E0D2-1EBE9DDDDA97}"/>
              </a:ext>
            </a:extLst>
          </p:cNvPr>
          <p:cNvPicPr>
            <a:picLocks noChangeAspect="1"/>
          </p:cNvPicPr>
          <p:nvPr/>
        </p:nvPicPr>
        <p:blipFill>
          <a:blip r:embed="rId2">
            <a:extLst>
              <a:ext uri="{28A0092B-C50C-407E-A947-70E740481C1C}">
                <a14:useLocalDpi xmlns:a14="http://schemas.microsoft.com/office/drawing/2010/main" val="0"/>
              </a:ext>
            </a:extLst>
          </a:blip>
          <a:srcRect l="-117" r="117"/>
          <a:stretch/>
        </p:blipFill>
        <p:spPr>
          <a:xfrm>
            <a:off x="4385733" y="1982746"/>
            <a:ext cx="7052733" cy="4016375"/>
          </a:xfrm>
          <a:prstGeom prst="rect">
            <a:avLst/>
          </a:prstGeom>
        </p:spPr>
      </p:pic>
    </p:spTree>
    <p:extLst>
      <p:ext uri="{BB962C8B-B14F-4D97-AF65-F5344CB8AC3E}">
        <p14:creationId xmlns:p14="http://schemas.microsoft.com/office/powerpoint/2010/main" val="2575833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5" name="Picture 4">
            <a:extLst>
              <a:ext uri="{FF2B5EF4-FFF2-40B4-BE49-F238E27FC236}">
                <a16:creationId xmlns:a16="http://schemas.microsoft.com/office/drawing/2014/main" id="{0C9E38FB-2919-E4AB-072A-EA1DD74255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60743" y="1574745"/>
            <a:ext cx="5591175" cy="4486275"/>
          </a:xfrm>
          <a:prstGeom prst="rect">
            <a:avLst/>
          </a:prstGeom>
        </p:spPr>
      </p:pic>
      <p:grpSp>
        <p:nvGrpSpPr>
          <p:cNvPr id="8" name="Group 7">
            <a:extLst>
              <a:ext uri="{FF2B5EF4-FFF2-40B4-BE49-F238E27FC236}">
                <a16:creationId xmlns:a16="http://schemas.microsoft.com/office/drawing/2014/main" id="{7843DFAC-869D-74B4-A3E7-9AF4EF4D5EAD}"/>
              </a:ext>
            </a:extLst>
          </p:cNvPr>
          <p:cNvGrpSpPr/>
          <p:nvPr/>
        </p:nvGrpSpPr>
        <p:grpSpPr>
          <a:xfrm>
            <a:off x="838200" y="1801030"/>
            <a:ext cx="2952970" cy="2076703"/>
            <a:chOff x="838200" y="2460229"/>
            <a:chExt cx="2952970" cy="4033703"/>
          </a:xfrm>
        </p:grpSpPr>
        <p:sp>
          <p:nvSpPr>
            <p:cNvPr id="6" name="Rectangle: Rounded Corners 5">
              <a:extLst>
                <a:ext uri="{FF2B5EF4-FFF2-40B4-BE49-F238E27FC236}">
                  <a16:creationId xmlns:a16="http://schemas.microsoft.com/office/drawing/2014/main" id="{90A897F8-6BA3-F37E-8D3F-7E7ACC304A6B}"/>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32FA22D9-69A6-25EF-B354-7032AC8EB144}"/>
                </a:ext>
              </a:extLst>
            </p:cNvPr>
            <p:cNvSpPr txBox="1"/>
            <p:nvPr/>
          </p:nvSpPr>
          <p:spPr>
            <a:xfrm>
              <a:off x="990599" y="2724230"/>
              <a:ext cx="2658534" cy="1908215"/>
            </a:xfrm>
            <a:prstGeom prst="rect">
              <a:avLst/>
            </a:prstGeom>
            <a:noFill/>
          </p:spPr>
          <p:txBody>
            <a:bodyPr wrap="square" rtlCol="0">
              <a:spAutoFit/>
            </a:bodyPr>
            <a:lstStyle/>
            <a:p>
              <a:r>
                <a:rPr lang="en-GB" sz="2800" b="1" dirty="0">
                  <a:solidFill>
                    <a:srgbClr val="F9AC23"/>
                  </a:solidFill>
                </a:rPr>
                <a:t>Study</a:t>
              </a:r>
              <a:br>
                <a:rPr lang="en-GB" dirty="0">
                  <a:solidFill>
                    <a:schemeClr val="bg1"/>
                  </a:solidFill>
                </a:rPr>
              </a:br>
              <a:endParaRPr lang="en-GB" dirty="0">
                <a:solidFill>
                  <a:schemeClr val="bg1"/>
                </a:solidFill>
              </a:endParaRPr>
            </a:p>
            <a:p>
              <a:r>
                <a:rPr lang="en-US" i="1" dirty="0">
                  <a:solidFill>
                    <a:schemeClr val="bg1"/>
                  </a:solidFill>
                </a:rPr>
                <a:t>A subset of organizations within a collaboration that are engaged in a specific research question. </a:t>
              </a:r>
            </a:p>
          </p:txBody>
        </p:sp>
      </p:grpSp>
    </p:spTree>
    <p:extLst>
      <p:ext uri="{BB962C8B-B14F-4D97-AF65-F5344CB8AC3E}">
        <p14:creationId xmlns:p14="http://schemas.microsoft.com/office/powerpoint/2010/main" val="3226815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2C33-246B-BA6A-AFA5-D52BCE8DE8DF}"/>
              </a:ext>
            </a:extLst>
          </p:cNvPr>
          <p:cNvSpPr>
            <a:spLocks noGrp="1"/>
          </p:cNvSpPr>
          <p:nvPr>
            <p:ph type="title"/>
          </p:nvPr>
        </p:nvSpPr>
        <p:spPr/>
        <p:txBody>
          <a:bodyPr/>
          <a:lstStyle/>
          <a:p>
            <a:r>
              <a:rPr lang="en-US" dirty="0"/>
              <a:t>Design your own project structure</a:t>
            </a:r>
            <a:endParaRPr lang="en-NL" dirty="0"/>
          </a:p>
        </p:txBody>
      </p:sp>
      <p:grpSp>
        <p:nvGrpSpPr>
          <p:cNvPr id="4" name="Group 3">
            <a:extLst>
              <a:ext uri="{FF2B5EF4-FFF2-40B4-BE49-F238E27FC236}">
                <a16:creationId xmlns:a16="http://schemas.microsoft.com/office/drawing/2014/main" id="{9DD92FB4-F0EB-5676-266A-E4427605481B}"/>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B2D2E474-66F2-74E6-0F74-E7151152AA40}"/>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A3D74FF2-E427-795D-89C8-DF6709166E86}"/>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2BF4A72A-980A-AF3D-9C0C-71BE273484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pic>
        <p:nvPicPr>
          <p:cNvPr id="12" name="Picture 11">
            <a:extLst>
              <a:ext uri="{FF2B5EF4-FFF2-40B4-BE49-F238E27FC236}">
                <a16:creationId xmlns:a16="http://schemas.microsoft.com/office/drawing/2014/main" id="{90F8C46A-73A3-4F42-D1C8-9629F35E9E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03456" y="1774659"/>
            <a:ext cx="3495138" cy="4083970"/>
          </a:xfrm>
          <a:prstGeom prst="rect">
            <a:avLst/>
          </a:prstGeom>
        </p:spPr>
      </p:pic>
      <p:sp>
        <p:nvSpPr>
          <p:cNvPr id="13" name="Content Placeholder 2">
            <a:extLst>
              <a:ext uri="{FF2B5EF4-FFF2-40B4-BE49-F238E27FC236}">
                <a16:creationId xmlns:a16="http://schemas.microsoft.com/office/drawing/2014/main" id="{FCDC3A25-A0A7-F2A1-F867-659B708FCB14}"/>
              </a:ext>
            </a:extLst>
          </p:cNvPr>
          <p:cNvSpPr>
            <a:spLocks noGrp="1"/>
          </p:cNvSpPr>
          <p:nvPr>
            <p:ph idx="1"/>
          </p:nvPr>
        </p:nvSpPr>
        <p:spPr>
          <a:xfrm>
            <a:off x="5848349" y="1386031"/>
            <a:ext cx="5361517" cy="5409000"/>
          </a:xfrm>
        </p:spPr>
        <p:txBody>
          <a:bodyPr>
            <a:normAutofit/>
          </a:bodyPr>
          <a:lstStyle/>
          <a:p>
            <a:pPr marL="0" indent="0" algn="just">
              <a:buNone/>
            </a:pPr>
            <a:r>
              <a:rPr lang="en-US" sz="1800" dirty="0">
                <a:latin typeface="Source Sans Pro"/>
              </a:rPr>
              <a:t>You, a researcher at the Awesome RI, want to conduct a study across three academic hospitals : </a:t>
            </a:r>
            <a:r>
              <a:rPr lang="en-US" sz="1800" dirty="0" err="1">
                <a:latin typeface="Source Sans Pro"/>
              </a:rPr>
              <a:t>VUmc</a:t>
            </a:r>
            <a:r>
              <a:rPr lang="en-US" sz="1800" dirty="0">
                <a:latin typeface="Source Sans Pro"/>
              </a:rPr>
              <a:t> in Amsterdam, Maastricht UMC+, and UMC Utrecht. Consider the following:</a:t>
            </a:r>
          </a:p>
          <a:p>
            <a:pPr algn="just"/>
            <a:r>
              <a:rPr lang="en-US" sz="1800" dirty="0">
                <a:latin typeface="Source Sans Pro"/>
              </a:rPr>
              <a:t>Your research institute has an existing collaboration with UMC Utrecht and UMC Groningen.</a:t>
            </a:r>
          </a:p>
          <a:p>
            <a:pPr algn="just"/>
            <a:r>
              <a:rPr lang="en-US" sz="1800" dirty="0">
                <a:latin typeface="Source Sans Pro"/>
              </a:rPr>
              <a:t>You will be conducting this study with a colleague from your institute. Both of you are already registered on the organization.</a:t>
            </a:r>
            <a:endParaRPr lang="en-US" sz="1800" dirty="0">
              <a:solidFill>
                <a:srgbClr val="AABFCE"/>
              </a:solidFill>
              <a:latin typeface="Mulish"/>
            </a:endParaRPr>
          </a:p>
          <a:p>
            <a:pPr marL="0" indent="0" algn="just">
              <a:buNone/>
            </a:pPr>
            <a:r>
              <a:rPr lang="en-US" sz="1800" b="1" dirty="0">
                <a:latin typeface="Source Sans Pro"/>
              </a:rPr>
              <a:t>How would the concepts described above map to your potential use case?</a:t>
            </a:r>
          </a:p>
          <a:p>
            <a:pPr marL="0" indent="0" algn="just">
              <a:lnSpc>
                <a:spcPct val="100000"/>
              </a:lnSpc>
              <a:buNone/>
            </a:pPr>
            <a:endParaRPr lang="en-US" sz="100" dirty="0">
              <a:latin typeface="Source Sans Pro"/>
            </a:endParaRPr>
          </a:p>
          <a:p>
            <a:pPr marL="800100" lvl="1" indent="-342900" algn="just">
              <a:buFont typeface="+mj-lt"/>
              <a:buAutoNum type="arabicPeriod"/>
            </a:pPr>
            <a:r>
              <a:rPr lang="en-US" sz="1800" b="1" dirty="0">
                <a:latin typeface="Source Sans Pro"/>
              </a:rPr>
              <a:t>Which organizations will you need to add to your collaboration?</a:t>
            </a:r>
          </a:p>
          <a:p>
            <a:pPr marL="800100" lvl="1" indent="-342900" algn="just">
              <a:buFont typeface="+mj-lt"/>
              <a:buAutoNum type="arabicPeriod"/>
            </a:pPr>
            <a:r>
              <a:rPr lang="en-US" sz="1800" b="1" dirty="0">
                <a:latin typeface="Source Sans Pro"/>
              </a:rPr>
              <a:t>How many new nodes would you need to set up and on which organizations?</a:t>
            </a:r>
          </a:p>
          <a:p>
            <a:pPr marL="800100" lvl="1" indent="-342900" algn="just">
              <a:buFont typeface="+mj-lt"/>
              <a:buAutoNum type="arabicPeriod"/>
            </a:pPr>
            <a:r>
              <a:rPr lang="en-US" sz="1800" b="1" dirty="0">
                <a:latin typeface="Source Sans Pro"/>
              </a:rPr>
              <a:t>How many users would be created?</a:t>
            </a:r>
          </a:p>
          <a:p>
            <a:pPr algn="just"/>
            <a:endParaRPr lang="en-NL" sz="1800" dirty="0"/>
          </a:p>
        </p:txBody>
      </p:sp>
    </p:spTree>
    <p:extLst>
      <p:ext uri="{BB962C8B-B14F-4D97-AF65-F5344CB8AC3E}">
        <p14:creationId xmlns:p14="http://schemas.microsoft.com/office/powerpoint/2010/main" val="1760356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6A89-19E2-F6A1-9D3D-31CD74F93724}"/>
              </a:ext>
            </a:extLst>
          </p:cNvPr>
          <p:cNvSpPr>
            <a:spLocks noGrp="1"/>
          </p:cNvSpPr>
          <p:nvPr>
            <p:ph type="title"/>
          </p:nvPr>
        </p:nvSpPr>
        <p:spPr/>
        <p:txBody>
          <a:bodyPr/>
          <a:lstStyle/>
          <a:p>
            <a:r>
              <a:rPr lang="en-US" dirty="0"/>
              <a:t>Solution</a:t>
            </a:r>
            <a:endParaRPr lang="en-NL" dirty="0"/>
          </a:p>
        </p:txBody>
      </p:sp>
      <p:grpSp>
        <p:nvGrpSpPr>
          <p:cNvPr id="4" name="Group 3">
            <a:extLst>
              <a:ext uri="{FF2B5EF4-FFF2-40B4-BE49-F238E27FC236}">
                <a16:creationId xmlns:a16="http://schemas.microsoft.com/office/drawing/2014/main" id="{05FA63AD-C6AA-E70E-DB78-A6D371D246A8}"/>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8356CF70-EF2A-70A5-17A0-F301E8DFF12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7D05F34A-59E1-6A41-838A-8C503A6C6D62}"/>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82D4FED1-1DFB-420A-AFF1-BC6FC0464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10" name="Content Placeholder 2">
            <a:extLst>
              <a:ext uri="{FF2B5EF4-FFF2-40B4-BE49-F238E27FC236}">
                <a16:creationId xmlns:a16="http://schemas.microsoft.com/office/drawing/2014/main" id="{7979F503-D707-C932-5415-BBD7456FA6C6}"/>
              </a:ext>
            </a:extLst>
          </p:cNvPr>
          <p:cNvSpPr>
            <a:spLocks noGrp="1"/>
          </p:cNvSpPr>
          <p:nvPr>
            <p:ph idx="1"/>
          </p:nvPr>
        </p:nvSpPr>
        <p:spPr>
          <a:xfrm>
            <a:off x="7981590" y="1355042"/>
            <a:ext cx="3208867" cy="4941615"/>
          </a:xfrm>
        </p:spPr>
        <p:txBody>
          <a:bodyPr>
            <a:normAutofit/>
          </a:bodyPr>
          <a:lstStyle/>
          <a:p>
            <a:pPr marL="0" indent="0" algn="just">
              <a:lnSpc>
                <a:spcPct val="100000"/>
              </a:lnSpc>
              <a:buNone/>
            </a:pPr>
            <a:endParaRPr lang="en-US" sz="100" dirty="0">
              <a:latin typeface="Source Sans Pro"/>
            </a:endParaRPr>
          </a:p>
          <a:p>
            <a:pPr marL="342900" indent="-342900" algn="just">
              <a:lnSpc>
                <a:spcPct val="70000"/>
              </a:lnSpc>
              <a:buFont typeface="+mj-lt"/>
              <a:buAutoNum type="arabicPeriod"/>
            </a:pPr>
            <a:r>
              <a:rPr lang="en-US" sz="1700" b="1" dirty="0">
                <a:latin typeface="Source Sans Pro"/>
              </a:rPr>
              <a:t>Which organizations will you need to add to your collaboration?</a:t>
            </a:r>
          </a:p>
          <a:p>
            <a:pPr marL="457200" lvl="1" indent="0" algn="just">
              <a:lnSpc>
                <a:spcPct val="70000"/>
              </a:lnSpc>
              <a:buNone/>
            </a:pPr>
            <a:r>
              <a:rPr lang="en-US" sz="1700" dirty="0">
                <a:latin typeface="Source Sans Pro"/>
              </a:rPr>
              <a:t>All the academic hospitals as well as your own organization: </a:t>
            </a:r>
            <a:r>
              <a:rPr lang="en-US" sz="1700" dirty="0" err="1">
                <a:latin typeface="Source Sans Pro"/>
              </a:rPr>
              <a:t>VUmc</a:t>
            </a:r>
            <a:r>
              <a:rPr lang="en-US" sz="1700" dirty="0">
                <a:latin typeface="Source Sans Pro"/>
              </a:rPr>
              <a:t>, Maastricht UMC+, UMC Utrecht and your research institute.</a:t>
            </a:r>
            <a:endParaRPr lang="en-NL" sz="1700" dirty="0">
              <a:latin typeface="Source Sans Pro"/>
            </a:endParaRPr>
          </a:p>
        </p:txBody>
      </p:sp>
      <p:pic>
        <p:nvPicPr>
          <p:cNvPr id="8" name="Picture 7">
            <a:extLst>
              <a:ext uri="{FF2B5EF4-FFF2-40B4-BE49-F238E27FC236}">
                <a16:creationId xmlns:a16="http://schemas.microsoft.com/office/drawing/2014/main" id="{2E14BFEF-A168-C1C9-C895-F37EAA26C7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4018" y="1525563"/>
            <a:ext cx="6183059" cy="4600575"/>
          </a:xfrm>
          <a:prstGeom prst="rect">
            <a:avLst/>
          </a:prstGeom>
        </p:spPr>
      </p:pic>
      <p:sp>
        <p:nvSpPr>
          <p:cNvPr id="9" name="Rectangle 8">
            <a:extLst>
              <a:ext uri="{FF2B5EF4-FFF2-40B4-BE49-F238E27FC236}">
                <a16:creationId xmlns:a16="http://schemas.microsoft.com/office/drawing/2014/main" id="{3D2335EF-5D4D-9451-638A-1E4B8A9AC57D}"/>
              </a:ext>
            </a:extLst>
          </p:cNvPr>
          <p:cNvSpPr/>
          <p:nvPr/>
        </p:nvSpPr>
        <p:spPr>
          <a:xfrm>
            <a:off x="4104084" y="2442117"/>
            <a:ext cx="2862994" cy="2687444"/>
          </a:xfrm>
          <a:custGeom>
            <a:avLst/>
            <a:gdLst>
              <a:gd name="connsiteX0" fmla="*/ 0 w 2785370"/>
              <a:gd name="connsiteY0" fmla="*/ 0 h 2687444"/>
              <a:gd name="connsiteX1" fmla="*/ 2785370 w 2785370"/>
              <a:gd name="connsiteY1" fmla="*/ 0 h 2687444"/>
              <a:gd name="connsiteX2" fmla="*/ 2785370 w 2785370"/>
              <a:gd name="connsiteY2" fmla="*/ 2687444 h 2687444"/>
              <a:gd name="connsiteX3" fmla="*/ 0 w 2785370"/>
              <a:gd name="connsiteY3" fmla="*/ 2687444 h 2687444"/>
              <a:gd name="connsiteX4" fmla="*/ 0 w 2785370"/>
              <a:gd name="connsiteY4" fmla="*/ 0 h 2687444"/>
              <a:gd name="connsiteX0" fmla="*/ 57150 w 2785370"/>
              <a:gd name="connsiteY0" fmla="*/ 0 h 2693794"/>
              <a:gd name="connsiteX1" fmla="*/ 2785370 w 2785370"/>
              <a:gd name="connsiteY1" fmla="*/ 6350 h 2693794"/>
              <a:gd name="connsiteX2" fmla="*/ 2785370 w 2785370"/>
              <a:gd name="connsiteY2" fmla="*/ 2693794 h 2693794"/>
              <a:gd name="connsiteX3" fmla="*/ 0 w 2785370"/>
              <a:gd name="connsiteY3" fmla="*/ 2693794 h 2693794"/>
              <a:gd name="connsiteX4" fmla="*/ 57150 w 2785370"/>
              <a:gd name="connsiteY4" fmla="*/ 0 h 2693794"/>
              <a:gd name="connsiteX0" fmla="*/ 0 w 2785370"/>
              <a:gd name="connsiteY0" fmla="*/ 0 h 2693794"/>
              <a:gd name="connsiteX1" fmla="*/ 2785370 w 2785370"/>
              <a:gd name="connsiteY1" fmla="*/ 6350 h 2693794"/>
              <a:gd name="connsiteX2" fmla="*/ 2785370 w 2785370"/>
              <a:gd name="connsiteY2" fmla="*/ 2693794 h 2693794"/>
              <a:gd name="connsiteX3" fmla="*/ 0 w 2785370"/>
              <a:gd name="connsiteY3" fmla="*/ 2693794 h 2693794"/>
              <a:gd name="connsiteX4" fmla="*/ 0 w 2785370"/>
              <a:gd name="connsiteY4" fmla="*/ 0 h 2693794"/>
              <a:gd name="connsiteX0" fmla="*/ 0 w 2785370"/>
              <a:gd name="connsiteY0" fmla="*/ 0 h 2693794"/>
              <a:gd name="connsiteX1" fmla="*/ 2785370 w 2785370"/>
              <a:gd name="connsiteY1" fmla="*/ 6350 h 2693794"/>
              <a:gd name="connsiteX2" fmla="*/ 2785370 w 2785370"/>
              <a:gd name="connsiteY2" fmla="*/ 2693794 h 2693794"/>
              <a:gd name="connsiteX3" fmla="*/ 0 w 2785370"/>
              <a:gd name="connsiteY3" fmla="*/ 2693794 h 2693794"/>
              <a:gd name="connsiteX4" fmla="*/ 0 w 2785370"/>
              <a:gd name="connsiteY4" fmla="*/ 0 h 2693794"/>
              <a:gd name="connsiteX0" fmla="*/ 0 w 2785370"/>
              <a:gd name="connsiteY0" fmla="*/ 0 h 2693794"/>
              <a:gd name="connsiteX1" fmla="*/ 2785370 w 2785370"/>
              <a:gd name="connsiteY1" fmla="*/ 6350 h 2693794"/>
              <a:gd name="connsiteX2" fmla="*/ 2785370 w 2785370"/>
              <a:gd name="connsiteY2" fmla="*/ 2693794 h 2693794"/>
              <a:gd name="connsiteX3" fmla="*/ 0 w 2785370"/>
              <a:gd name="connsiteY3" fmla="*/ 2693794 h 2693794"/>
              <a:gd name="connsiteX4" fmla="*/ 0 w 2785370"/>
              <a:gd name="connsiteY4" fmla="*/ 0 h 269379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0 w 2823470"/>
              <a:gd name="connsiteY0" fmla="*/ 107950 h 2687444"/>
              <a:gd name="connsiteX1" fmla="*/ 2823470 w 2823470"/>
              <a:gd name="connsiteY1" fmla="*/ 0 h 2687444"/>
              <a:gd name="connsiteX2" fmla="*/ 2823470 w 2823470"/>
              <a:gd name="connsiteY2" fmla="*/ 2687444 h 2687444"/>
              <a:gd name="connsiteX3" fmla="*/ 38100 w 2823470"/>
              <a:gd name="connsiteY3" fmla="*/ 2687444 h 2687444"/>
              <a:gd name="connsiteX4" fmla="*/ 0 w 2823470"/>
              <a:gd name="connsiteY4" fmla="*/ 107950 h 2687444"/>
              <a:gd name="connsiteX0" fmla="*/ 161942 w 2985412"/>
              <a:gd name="connsiteY0" fmla="*/ 107950 h 2687444"/>
              <a:gd name="connsiteX1" fmla="*/ 2985412 w 2985412"/>
              <a:gd name="connsiteY1" fmla="*/ 0 h 2687444"/>
              <a:gd name="connsiteX2" fmla="*/ 2985412 w 2985412"/>
              <a:gd name="connsiteY2" fmla="*/ 2687444 h 2687444"/>
              <a:gd name="connsiteX3" fmla="*/ 200042 w 2985412"/>
              <a:gd name="connsiteY3" fmla="*/ 2687444 h 2687444"/>
              <a:gd name="connsiteX4" fmla="*/ 304585 w 2985412"/>
              <a:gd name="connsiteY4" fmla="*/ 1336133 h 2687444"/>
              <a:gd name="connsiteX5" fmla="*/ 161942 w 2985412"/>
              <a:gd name="connsiteY5" fmla="*/ 107950 h 2687444"/>
              <a:gd name="connsiteX0" fmla="*/ 168412 w 2991882"/>
              <a:gd name="connsiteY0" fmla="*/ 107950 h 2687444"/>
              <a:gd name="connsiteX1" fmla="*/ 2991882 w 2991882"/>
              <a:gd name="connsiteY1" fmla="*/ 0 h 2687444"/>
              <a:gd name="connsiteX2" fmla="*/ 2991882 w 2991882"/>
              <a:gd name="connsiteY2" fmla="*/ 2687444 h 2687444"/>
              <a:gd name="connsiteX3" fmla="*/ 206512 w 2991882"/>
              <a:gd name="connsiteY3" fmla="*/ 2687444 h 2687444"/>
              <a:gd name="connsiteX4" fmla="*/ 311055 w 2991882"/>
              <a:gd name="connsiteY4" fmla="*/ 1336133 h 2687444"/>
              <a:gd name="connsiteX5" fmla="*/ 168412 w 2991882"/>
              <a:gd name="connsiteY5" fmla="*/ 107950 h 2687444"/>
              <a:gd name="connsiteX0" fmla="*/ 211832 w 3035302"/>
              <a:gd name="connsiteY0" fmla="*/ 107950 h 2687444"/>
              <a:gd name="connsiteX1" fmla="*/ 3035302 w 3035302"/>
              <a:gd name="connsiteY1" fmla="*/ 0 h 2687444"/>
              <a:gd name="connsiteX2" fmla="*/ 3035302 w 3035302"/>
              <a:gd name="connsiteY2" fmla="*/ 2687444 h 2687444"/>
              <a:gd name="connsiteX3" fmla="*/ 249932 w 3035302"/>
              <a:gd name="connsiteY3" fmla="*/ 2687444 h 2687444"/>
              <a:gd name="connsiteX4" fmla="*/ 354475 w 3035302"/>
              <a:gd name="connsiteY4" fmla="*/ 1336133 h 2687444"/>
              <a:gd name="connsiteX5" fmla="*/ 271925 w 3035302"/>
              <a:gd name="connsiteY5" fmla="*/ 682083 h 2687444"/>
              <a:gd name="connsiteX6" fmla="*/ 211832 w 3035302"/>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89074 w 2952451"/>
              <a:gd name="connsiteY5" fmla="*/ 682083 h 2687444"/>
              <a:gd name="connsiteX6" fmla="*/ 128981 w 2952451"/>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89074 w 2952451"/>
              <a:gd name="connsiteY5" fmla="*/ 682083 h 2687444"/>
              <a:gd name="connsiteX6" fmla="*/ 128981 w 2952451"/>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70024 w 2952451"/>
              <a:gd name="connsiteY5" fmla="*/ 675733 h 2687444"/>
              <a:gd name="connsiteX6" fmla="*/ 128981 w 2952451"/>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70024 w 2952451"/>
              <a:gd name="connsiteY5" fmla="*/ 675733 h 2687444"/>
              <a:gd name="connsiteX6" fmla="*/ 128981 w 2952451"/>
              <a:gd name="connsiteY6" fmla="*/ 107950 h 2687444"/>
              <a:gd name="connsiteX0" fmla="*/ 128981 w 2952451"/>
              <a:gd name="connsiteY0" fmla="*/ 107950 h 2687444"/>
              <a:gd name="connsiteX1" fmla="*/ 2952451 w 2952451"/>
              <a:gd name="connsiteY1" fmla="*/ 0 h 2687444"/>
              <a:gd name="connsiteX2" fmla="*/ 2952451 w 2952451"/>
              <a:gd name="connsiteY2" fmla="*/ 2687444 h 2687444"/>
              <a:gd name="connsiteX3" fmla="*/ 167081 w 2952451"/>
              <a:gd name="connsiteY3" fmla="*/ 2687444 h 2687444"/>
              <a:gd name="connsiteX4" fmla="*/ 271624 w 2952451"/>
              <a:gd name="connsiteY4" fmla="*/ 1336133 h 2687444"/>
              <a:gd name="connsiteX5" fmla="*/ 170024 w 2952451"/>
              <a:gd name="connsiteY5" fmla="*/ 675733 h 2687444"/>
              <a:gd name="connsiteX6" fmla="*/ 128981 w 2952451"/>
              <a:gd name="connsiteY6" fmla="*/ 107950 h 2687444"/>
              <a:gd name="connsiteX0" fmla="*/ 186796 w 3010266"/>
              <a:gd name="connsiteY0" fmla="*/ 107950 h 2687444"/>
              <a:gd name="connsiteX1" fmla="*/ 3010266 w 3010266"/>
              <a:gd name="connsiteY1" fmla="*/ 0 h 2687444"/>
              <a:gd name="connsiteX2" fmla="*/ 3010266 w 3010266"/>
              <a:gd name="connsiteY2" fmla="*/ 2687444 h 2687444"/>
              <a:gd name="connsiteX3" fmla="*/ 224896 w 3010266"/>
              <a:gd name="connsiteY3" fmla="*/ 2687444 h 2687444"/>
              <a:gd name="connsiteX4" fmla="*/ 215139 w 3010266"/>
              <a:gd name="connsiteY4" fmla="*/ 2225133 h 2687444"/>
              <a:gd name="connsiteX5" fmla="*/ 329439 w 3010266"/>
              <a:gd name="connsiteY5" fmla="*/ 1336133 h 2687444"/>
              <a:gd name="connsiteX6" fmla="*/ 227839 w 3010266"/>
              <a:gd name="connsiteY6" fmla="*/ 675733 h 2687444"/>
              <a:gd name="connsiteX7" fmla="*/ 186796 w 3010266"/>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42881 w 2866351"/>
              <a:gd name="connsiteY0" fmla="*/ 107950 h 2687444"/>
              <a:gd name="connsiteX1" fmla="*/ 2866351 w 2866351"/>
              <a:gd name="connsiteY1" fmla="*/ 0 h 2687444"/>
              <a:gd name="connsiteX2" fmla="*/ 2866351 w 2866351"/>
              <a:gd name="connsiteY2" fmla="*/ 2687444 h 2687444"/>
              <a:gd name="connsiteX3" fmla="*/ 80981 w 2866351"/>
              <a:gd name="connsiteY3" fmla="*/ 2687444 h 2687444"/>
              <a:gd name="connsiteX4" fmla="*/ 71224 w 2866351"/>
              <a:gd name="connsiteY4" fmla="*/ 2225133 h 2687444"/>
              <a:gd name="connsiteX5" fmla="*/ 185524 w 2866351"/>
              <a:gd name="connsiteY5" fmla="*/ 1336133 h 2687444"/>
              <a:gd name="connsiteX6" fmla="*/ 83924 w 2866351"/>
              <a:gd name="connsiteY6" fmla="*/ 675733 h 2687444"/>
              <a:gd name="connsiteX7" fmla="*/ 42881 w 2866351"/>
              <a:gd name="connsiteY7" fmla="*/ 107950 h 2687444"/>
              <a:gd name="connsiteX0" fmla="*/ 39524 w 2862994"/>
              <a:gd name="connsiteY0" fmla="*/ 107950 h 2687444"/>
              <a:gd name="connsiteX1" fmla="*/ 2862994 w 2862994"/>
              <a:gd name="connsiteY1" fmla="*/ 0 h 2687444"/>
              <a:gd name="connsiteX2" fmla="*/ 2862994 w 2862994"/>
              <a:gd name="connsiteY2" fmla="*/ 2687444 h 2687444"/>
              <a:gd name="connsiteX3" fmla="*/ 77624 w 2862994"/>
              <a:gd name="connsiteY3" fmla="*/ 2687444 h 2687444"/>
              <a:gd name="connsiteX4" fmla="*/ 67867 w 2862994"/>
              <a:gd name="connsiteY4" fmla="*/ 2225133 h 2687444"/>
              <a:gd name="connsiteX5" fmla="*/ 201217 w 2862994"/>
              <a:gd name="connsiteY5" fmla="*/ 1463133 h 2687444"/>
              <a:gd name="connsiteX6" fmla="*/ 80567 w 2862994"/>
              <a:gd name="connsiteY6" fmla="*/ 675733 h 2687444"/>
              <a:gd name="connsiteX7" fmla="*/ 39524 w 2862994"/>
              <a:gd name="connsiteY7" fmla="*/ 107950 h 2687444"/>
              <a:gd name="connsiteX0" fmla="*/ 39524 w 2862994"/>
              <a:gd name="connsiteY0" fmla="*/ 107950 h 2687444"/>
              <a:gd name="connsiteX1" fmla="*/ 2862994 w 2862994"/>
              <a:gd name="connsiteY1" fmla="*/ 0 h 2687444"/>
              <a:gd name="connsiteX2" fmla="*/ 2862994 w 2862994"/>
              <a:gd name="connsiteY2" fmla="*/ 2687444 h 2687444"/>
              <a:gd name="connsiteX3" fmla="*/ 77624 w 2862994"/>
              <a:gd name="connsiteY3" fmla="*/ 2687444 h 2687444"/>
              <a:gd name="connsiteX4" fmla="*/ 67867 w 2862994"/>
              <a:gd name="connsiteY4" fmla="*/ 2225133 h 2687444"/>
              <a:gd name="connsiteX5" fmla="*/ 201217 w 2862994"/>
              <a:gd name="connsiteY5" fmla="*/ 1463133 h 2687444"/>
              <a:gd name="connsiteX6" fmla="*/ 80567 w 2862994"/>
              <a:gd name="connsiteY6" fmla="*/ 675733 h 2687444"/>
              <a:gd name="connsiteX7" fmla="*/ 39524 w 2862994"/>
              <a:gd name="connsiteY7" fmla="*/ 107950 h 2687444"/>
              <a:gd name="connsiteX0" fmla="*/ 20474 w 2862994"/>
              <a:gd name="connsiteY0" fmla="*/ 101600 h 2687444"/>
              <a:gd name="connsiteX1" fmla="*/ 2862994 w 2862994"/>
              <a:gd name="connsiteY1" fmla="*/ 0 h 2687444"/>
              <a:gd name="connsiteX2" fmla="*/ 2862994 w 2862994"/>
              <a:gd name="connsiteY2" fmla="*/ 2687444 h 2687444"/>
              <a:gd name="connsiteX3" fmla="*/ 77624 w 2862994"/>
              <a:gd name="connsiteY3" fmla="*/ 2687444 h 2687444"/>
              <a:gd name="connsiteX4" fmla="*/ 67867 w 2862994"/>
              <a:gd name="connsiteY4" fmla="*/ 2225133 h 2687444"/>
              <a:gd name="connsiteX5" fmla="*/ 201217 w 2862994"/>
              <a:gd name="connsiteY5" fmla="*/ 1463133 h 2687444"/>
              <a:gd name="connsiteX6" fmla="*/ 80567 w 2862994"/>
              <a:gd name="connsiteY6" fmla="*/ 675733 h 2687444"/>
              <a:gd name="connsiteX7" fmla="*/ 20474 w 2862994"/>
              <a:gd name="connsiteY7" fmla="*/ 10160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2994" h="2687444">
                <a:moveTo>
                  <a:pt x="20474" y="101600"/>
                </a:moveTo>
                <a:lnTo>
                  <a:pt x="2862994" y="0"/>
                </a:lnTo>
                <a:lnTo>
                  <a:pt x="2862994" y="2687444"/>
                </a:lnTo>
                <a:lnTo>
                  <a:pt x="77624" y="2687444"/>
                </a:lnTo>
                <a:cubicBezTo>
                  <a:pt x="88019" y="2321467"/>
                  <a:pt x="50443" y="2450352"/>
                  <a:pt x="67867" y="2225133"/>
                </a:cubicBezTo>
                <a:cubicBezTo>
                  <a:pt x="466291" y="2063414"/>
                  <a:pt x="-169200" y="1883291"/>
                  <a:pt x="201217" y="1463133"/>
                </a:cubicBezTo>
                <a:cubicBezTo>
                  <a:pt x="166783" y="1081281"/>
                  <a:pt x="-143309" y="835980"/>
                  <a:pt x="80567" y="675733"/>
                </a:cubicBezTo>
                <a:cubicBezTo>
                  <a:pt x="139343" y="509136"/>
                  <a:pt x="194911" y="281956"/>
                  <a:pt x="20474" y="10160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106420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021E44-C4CF-6A65-0707-6700ADA9DF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4018" y="1527284"/>
            <a:ext cx="6183059" cy="4600575"/>
          </a:xfrm>
          <a:prstGeom prst="rect">
            <a:avLst/>
          </a:prstGeom>
        </p:spPr>
      </p:pic>
      <p:sp>
        <p:nvSpPr>
          <p:cNvPr id="2" name="Title 1">
            <a:extLst>
              <a:ext uri="{FF2B5EF4-FFF2-40B4-BE49-F238E27FC236}">
                <a16:creationId xmlns:a16="http://schemas.microsoft.com/office/drawing/2014/main" id="{F4BD6A89-19E2-F6A1-9D3D-31CD74F93724}"/>
              </a:ext>
            </a:extLst>
          </p:cNvPr>
          <p:cNvSpPr>
            <a:spLocks noGrp="1"/>
          </p:cNvSpPr>
          <p:nvPr>
            <p:ph type="title"/>
          </p:nvPr>
        </p:nvSpPr>
        <p:spPr/>
        <p:txBody>
          <a:bodyPr/>
          <a:lstStyle/>
          <a:p>
            <a:r>
              <a:rPr lang="en-US" dirty="0"/>
              <a:t>Solution</a:t>
            </a:r>
            <a:endParaRPr lang="en-NL" dirty="0"/>
          </a:p>
        </p:txBody>
      </p:sp>
      <p:grpSp>
        <p:nvGrpSpPr>
          <p:cNvPr id="4" name="Group 3">
            <a:extLst>
              <a:ext uri="{FF2B5EF4-FFF2-40B4-BE49-F238E27FC236}">
                <a16:creationId xmlns:a16="http://schemas.microsoft.com/office/drawing/2014/main" id="{05FA63AD-C6AA-E70E-DB78-A6D371D246A8}"/>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8356CF70-EF2A-70A5-17A0-F301E8DFF12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7D05F34A-59E1-6A41-838A-8C503A6C6D62}"/>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82D4FED1-1DFB-420A-AFF1-BC6FC0464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p:sp>
        <p:nvSpPr>
          <p:cNvPr id="10" name="Content Placeholder 2">
            <a:extLst>
              <a:ext uri="{FF2B5EF4-FFF2-40B4-BE49-F238E27FC236}">
                <a16:creationId xmlns:a16="http://schemas.microsoft.com/office/drawing/2014/main" id="{7979F503-D707-C932-5415-BBD7456FA6C6}"/>
              </a:ext>
            </a:extLst>
          </p:cNvPr>
          <p:cNvSpPr>
            <a:spLocks noGrp="1"/>
          </p:cNvSpPr>
          <p:nvPr>
            <p:ph idx="1"/>
          </p:nvPr>
        </p:nvSpPr>
        <p:spPr>
          <a:xfrm>
            <a:off x="7981590" y="1355042"/>
            <a:ext cx="3208867" cy="4941615"/>
          </a:xfrm>
        </p:spPr>
        <p:txBody>
          <a:bodyPr>
            <a:normAutofit/>
          </a:bodyPr>
          <a:lstStyle/>
          <a:p>
            <a:pPr marL="0" indent="0" algn="just">
              <a:lnSpc>
                <a:spcPct val="100000"/>
              </a:lnSpc>
              <a:buNone/>
            </a:pPr>
            <a:endParaRPr lang="en-US" sz="100" dirty="0">
              <a:latin typeface="Source Sans Pro"/>
            </a:endParaRPr>
          </a:p>
          <a:p>
            <a:pPr marL="342900" indent="-342900" algn="just">
              <a:lnSpc>
                <a:spcPct val="70000"/>
              </a:lnSpc>
              <a:buFont typeface="+mj-lt"/>
              <a:buAutoNum type="arabicPeriod"/>
            </a:pPr>
            <a:r>
              <a:rPr lang="en-US" sz="1700" b="1" dirty="0">
                <a:latin typeface="Source Sans Pro"/>
              </a:rPr>
              <a:t>Which organizations will you need to add to your collaboration?</a:t>
            </a:r>
          </a:p>
          <a:p>
            <a:pPr marL="457200" lvl="1" indent="0" algn="just">
              <a:lnSpc>
                <a:spcPct val="70000"/>
              </a:lnSpc>
              <a:buNone/>
            </a:pPr>
            <a:r>
              <a:rPr lang="en-US" sz="1700" dirty="0">
                <a:latin typeface="Source Sans Pro"/>
              </a:rPr>
              <a:t>All the academic hospitals as well as your own organization: </a:t>
            </a:r>
            <a:r>
              <a:rPr lang="en-US" sz="1700" dirty="0" err="1">
                <a:latin typeface="Source Sans Pro"/>
              </a:rPr>
              <a:t>VUmc</a:t>
            </a:r>
            <a:r>
              <a:rPr lang="en-US" sz="1700" dirty="0">
                <a:latin typeface="Source Sans Pro"/>
              </a:rPr>
              <a:t>, Maastricht UMC+, UMC Utrecht and your research institute.</a:t>
            </a:r>
          </a:p>
          <a:p>
            <a:pPr marL="457200" lvl="1" indent="0" algn="just">
              <a:lnSpc>
                <a:spcPct val="70000"/>
              </a:lnSpc>
              <a:buNone/>
            </a:pPr>
            <a:endParaRPr lang="en-US" sz="1700" b="1" dirty="0">
              <a:latin typeface="Source Sans Pro"/>
            </a:endParaRPr>
          </a:p>
          <a:p>
            <a:pPr marL="342900" indent="-342900" algn="just">
              <a:lnSpc>
                <a:spcPct val="70000"/>
              </a:lnSpc>
              <a:buFont typeface="+mj-lt"/>
              <a:buAutoNum type="arabicPeriod"/>
            </a:pPr>
            <a:r>
              <a:rPr lang="en-US" sz="1700" b="1" dirty="0">
                <a:latin typeface="Source Sans Pro"/>
              </a:rPr>
              <a:t>How many new nodes would you need to set up and on which organizations?</a:t>
            </a:r>
          </a:p>
          <a:p>
            <a:pPr marL="457200" lvl="1" indent="0" algn="just">
              <a:lnSpc>
                <a:spcPct val="70000"/>
              </a:lnSpc>
              <a:buNone/>
            </a:pPr>
            <a:r>
              <a:rPr lang="en-US" sz="1700" dirty="0">
                <a:latin typeface="Source Sans Pro"/>
              </a:rPr>
              <a:t>One node for every academic organization in the collaboration, so 4.</a:t>
            </a:r>
            <a:endParaRPr lang="en-NL" sz="1700" dirty="0">
              <a:latin typeface="Source Sans Pro"/>
            </a:endParaRPr>
          </a:p>
        </p:txBody>
      </p:sp>
      <p:pic>
        <p:nvPicPr>
          <p:cNvPr id="8" name="Picture 7">
            <a:extLst>
              <a:ext uri="{FF2B5EF4-FFF2-40B4-BE49-F238E27FC236}">
                <a16:creationId xmlns:a16="http://schemas.microsoft.com/office/drawing/2014/main" id="{2E14BFEF-A168-C1C9-C895-F37EAA26C7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84018" y="1525563"/>
            <a:ext cx="6183059" cy="4600575"/>
          </a:xfrm>
          <a:prstGeom prst="rect">
            <a:avLst/>
          </a:prstGeom>
        </p:spPr>
      </p:pic>
    </p:spTree>
    <p:extLst>
      <p:ext uri="{BB962C8B-B14F-4D97-AF65-F5344CB8AC3E}">
        <p14:creationId xmlns:p14="http://schemas.microsoft.com/office/powerpoint/2010/main" val="222127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6A89-19E2-F6A1-9D3D-31CD74F93724}"/>
              </a:ext>
            </a:extLst>
          </p:cNvPr>
          <p:cNvSpPr>
            <a:spLocks noGrp="1"/>
          </p:cNvSpPr>
          <p:nvPr>
            <p:ph type="title"/>
          </p:nvPr>
        </p:nvSpPr>
        <p:spPr/>
        <p:txBody>
          <a:bodyPr/>
          <a:lstStyle/>
          <a:p>
            <a:r>
              <a:rPr lang="en-US" dirty="0"/>
              <a:t>Solution</a:t>
            </a:r>
            <a:endParaRPr lang="en-NL" dirty="0"/>
          </a:p>
        </p:txBody>
      </p:sp>
      <p:grpSp>
        <p:nvGrpSpPr>
          <p:cNvPr id="4" name="Group 3">
            <a:extLst>
              <a:ext uri="{FF2B5EF4-FFF2-40B4-BE49-F238E27FC236}">
                <a16:creationId xmlns:a16="http://schemas.microsoft.com/office/drawing/2014/main" id="{05FA63AD-C6AA-E70E-DB78-A6D371D246A8}"/>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8356CF70-EF2A-70A5-17A0-F301E8DFF12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7D05F34A-59E1-6A41-838A-8C503A6C6D62}"/>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82D4FED1-1DFB-420A-AFF1-BC6FC0464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10" name="Content Placeholder 2">
            <a:extLst>
              <a:ext uri="{FF2B5EF4-FFF2-40B4-BE49-F238E27FC236}">
                <a16:creationId xmlns:a16="http://schemas.microsoft.com/office/drawing/2014/main" id="{7979F503-D707-C932-5415-BBD7456FA6C6}"/>
              </a:ext>
            </a:extLst>
          </p:cNvPr>
          <p:cNvSpPr>
            <a:spLocks noGrp="1"/>
          </p:cNvSpPr>
          <p:nvPr>
            <p:ph idx="1"/>
          </p:nvPr>
        </p:nvSpPr>
        <p:spPr>
          <a:xfrm>
            <a:off x="7981590" y="1355042"/>
            <a:ext cx="3208867" cy="4941615"/>
          </a:xfrm>
        </p:spPr>
        <p:txBody>
          <a:bodyPr>
            <a:normAutofit fontScale="92500" lnSpcReduction="20000"/>
          </a:bodyPr>
          <a:lstStyle/>
          <a:p>
            <a:pPr marL="0" indent="0" algn="just">
              <a:lnSpc>
                <a:spcPct val="100000"/>
              </a:lnSpc>
              <a:buNone/>
            </a:pPr>
            <a:endParaRPr lang="en-US" sz="100" dirty="0">
              <a:latin typeface="Source Sans Pro"/>
            </a:endParaRPr>
          </a:p>
          <a:p>
            <a:pPr marL="342900" indent="-342900" algn="just">
              <a:buFont typeface="+mj-lt"/>
              <a:buAutoNum type="arabicPeriod"/>
            </a:pPr>
            <a:r>
              <a:rPr lang="en-US" sz="1800" b="1" dirty="0">
                <a:latin typeface="Source Sans Pro"/>
              </a:rPr>
              <a:t>Which organizations will you need to add to your collaboration?</a:t>
            </a:r>
          </a:p>
          <a:p>
            <a:pPr marL="457200" lvl="1" indent="0" algn="just">
              <a:buNone/>
            </a:pPr>
            <a:r>
              <a:rPr lang="en-US" sz="1800" dirty="0">
                <a:latin typeface="Source Sans Pro"/>
              </a:rPr>
              <a:t>All the academic hospitals as well as your own organization: </a:t>
            </a:r>
            <a:r>
              <a:rPr lang="en-US" sz="1800" dirty="0" err="1">
                <a:latin typeface="Source Sans Pro"/>
              </a:rPr>
              <a:t>VUmc</a:t>
            </a:r>
            <a:r>
              <a:rPr lang="en-US" sz="1800" dirty="0">
                <a:latin typeface="Source Sans Pro"/>
              </a:rPr>
              <a:t>, Maastricht UMC+, UMC Utrecht and your research institute.</a:t>
            </a:r>
          </a:p>
          <a:p>
            <a:pPr marL="457200" lvl="1" indent="0" algn="just">
              <a:buNone/>
            </a:pPr>
            <a:endParaRPr lang="en-US" sz="1800" dirty="0">
              <a:latin typeface="Source Sans Pro"/>
            </a:endParaRPr>
          </a:p>
          <a:p>
            <a:pPr marL="342900" indent="-342900" algn="just">
              <a:buFont typeface="+mj-lt"/>
              <a:buAutoNum type="arabicPeriod"/>
            </a:pPr>
            <a:r>
              <a:rPr lang="en-US" sz="1800" b="1" dirty="0">
                <a:latin typeface="Source Sans Pro"/>
              </a:rPr>
              <a:t>How many new nodes would you need to set up and on which organizations?</a:t>
            </a:r>
          </a:p>
          <a:p>
            <a:pPr marL="457200" lvl="1" indent="0" algn="just">
              <a:buNone/>
            </a:pPr>
            <a:r>
              <a:rPr lang="en-US" sz="1800" dirty="0">
                <a:latin typeface="Source Sans Pro"/>
              </a:rPr>
              <a:t>One node for every academic organization in the collaboration, so 4.</a:t>
            </a:r>
            <a:endParaRPr lang="en-US" sz="1800" b="1" dirty="0">
              <a:latin typeface="Source Sans Pro"/>
            </a:endParaRPr>
          </a:p>
          <a:p>
            <a:pPr marL="342900" indent="-342900" algn="just">
              <a:buFont typeface="+mj-lt"/>
              <a:buAutoNum type="arabicPeriod"/>
            </a:pPr>
            <a:r>
              <a:rPr lang="en-US" sz="1800" b="1" dirty="0">
                <a:latin typeface="Source Sans Pro"/>
              </a:rPr>
              <a:t>How many users would be created?</a:t>
            </a:r>
          </a:p>
          <a:p>
            <a:pPr marL="457200" lvl="1" indent="0" algn="just">
              <a:buNone/>
            </a:pPr>
            <a:r>
              <a:rPr lang="en-US" sz="1800" dirty="0">
                <a:latin typeface="Source Sans Pro"/>
              </a:rPr>
              <a:t>There is no need to create new users, as these are already registered on the organization. </a:t>
            </a:r>
            <a:endParaRPr lang="en-NL" sz="1800" dirty="0"/>
          </a:p>
        </p:txBody>
      </p:sp>
      <p:pic>
        <p:nvPicPr>
          <p:cNvPr id="8" name="Picture 7">
            <a:extLst>
              <a:ext uri="{FF2B5EF4-FFF2-40B4-BE49-F238E27FC236}">
                <a16:creationId xmlns:a16="http://schemas.microsoft.com/office/drawing/2014/main" id="{2E14BFEF-A168-C1C9-C895-F37EAA26C7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4018" y="1525563"/>
            <a:ext cx="6183059" cy="4600575"/>
          </a:xfrm>
          <a:prstGeom prst="rect">
            <a:avLst/>
          </a:prstGeom>
        </p:spPr>
      </p:pic>
    </p:spTree>
    <p:extLst>
      <p:ext uri="{BB962C8B-B14F-4D97-AF65-F5344CB8AC3E}">
        <p14:creationId xmlns:p14="http://schemas.microsoft.com/office/powerpoint/2010/main" val="130809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59817" y="1125152"/>
            <a:ext cx="5406115" cy="5084698"/>
          </a:xfrm>
          <a:prstGeom prst="rect">
            <a:avLst/>
          </a:prstGeom>
        </p:spPr>
      </p:pic>
    </p:spTree>
    <p:extLst>
      <p:ext uri="{BB962C8B-B14F-4D97-AF65-F5344CB8AC3E}">
        <p14:creationId xmlns:p14="http://schemas.microsoft.com/office/powerpoint/2010/main" val="4221826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32036" y="1693095"/>
            <a:ext cx="4938376" cy="4644768"/>
          </a:xfrm>
          <a:prstGeom prst="rect">
            <a:avLst/>
          </a:prstGeom>
        </p:spPr>
      </p:pic>
      <p:sp>
        <p:nvSpPr>
          <p:cNvPr id="7" name="Rectangle 6">
            <a:extLst>
              <a:ext uri="{FF2B5EF4-FFF2-40B4-BE49-F238E27FC236}">
                <a16:creationId xmlns:a16="http://schemas.microsoft.com/office/drawing/2014/main" id="{66607AA6-6385-D4CD-DCC1-196999C4A945}"/>
              </a:ext>
            </a:extLst>
          </p:cNvPr>
          <p:cNvSpPr/>
          <p:nvPr/>
        </p:nvSpPr>
        <p:spPr>
          <a:xfrm>
            <a:off x="6496682" y="1585750"/>
            <a:ext cx="3461706" cy="153185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14BDFB36-34A2-DF6D-06E7-F362608A15DF}"/>
              </a:ext>
            </a:extLst>
          </p:cNvPr>
          <p:cNvSpPr/>
          <p:nvPr/>
        </p:nvSpPr>
        <p:spPr>
          <a:xfrm>
            <a:off x="7362825" y="5113351"/>
            <a:ext cx="1257300" cy="1254143"/>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8">
            <a:extLst>
              <a:ext uri="{FF2B5EF4-FFF2-40B4-BE49-F238E27FC236}">
                <a16:creationId xmlns:a16="http://schemas.microsoft.com/office/drawing/2014/main" id="{616CF1CD-A5D5-E4F0-DD4F-EDEFD5666110}"/>
              </a:ext>
            </a:extLst>
          </p:cNvPr>
          <p:cNvSpPr/>
          <p:nvPr/>
        </p:nvSpPr>
        <p:spPr>
          <a:xfrm>
            <a:off x="8976896" y="3065213"/>
            <a:ext cx="2432906" cy="240222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8B2943D2-413D-8794-7394-C0A94BA28514}"/>
              </a:ext>
            </a:extLst>
          </p:cNvPr>
          <p:cNvSpPr/>
          <p:nvPr/>
        </p:nvSpPr>
        <p:spPr>
          <a:xfrm>
            <a:off x="5741562" y="3246857"/>
            <a:ext cx="1630789" cy="2325268"/>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DA28F65-8A6E-1D49-C742-3138DCBE9E83}"/>
              </a:ext>
            </a:extLst>
          </p:cNvPr>
          <p:cNvGrpSpPr/>
          <p:nvPr/>
        </p:nvGrpSpPr>
        <p:grpSpPr>
          <a:xfrm>
            <a:off x="889704" y="1753158"/>
            <a:ext cx="2952970" cy="2624110"/>
            <a:chOff x="838200" y="2460229"/>
            <a:chExt cx="2952970" cy="4033703"/>
          </a:xfrm>
        </p:grpSpPr>
        <p:sp>
          <p:nvSpPr>
            <p:cNvPr id="4" name="Rectangle: Rounded Corners 3">
              <a:extLst>
                <a:ext uri="{FF2B5EF4-FFF2-40B4-BE49-F238E27FC236}">
                  <a16:creationId xmlns:a16="http://schemas.microsoft.com/office/drawing/2014/main" id="{D03757C0-0CC0-B951-A674-01F3AD66E0E2}"/>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1" name="TextBox 10">
              <a:extLst>
                <a:ext uri="{FF2B5EF4-FFF2-40B4-BE49-F238E27FC236}">
                  <a16:creationId xmlns:a16="http://schemas.microsoft.com/office/drawing/2014/main" id="{5F615D28-8013-C8CF-CE24-279460C31340}"/>
                </a:ext>
              </a:extLst>
            </p:cNvPr>
            <p:cNvSpPr txBox="1"/>
            <p:nvPr/>
          </p:nvSpPr>
          <p:spPr>
            <a:xfrm>
              <a:off x="990599" y="2724230"/>
              <a:ext cx="2658534" cy="2363136"/>
            </a:xfrm>
            <a:prstGeom prst="rect">
              <a:avLst/>
            </a:prstGeom>
            <a:noFill/>
          </p:spPr>
          <p:txBody>
            <a:bodyPr wrap="square" rtlCol="0">
              <a:spAutoFit/>
            </a:bodyPr>
            <a:lstStyle/>
            <a:p>
              <a:r>
                <a:rPr lang="en-GB" sz="2800" b="1" dirty="0">
                  <a:solidFill>
                    <a:srgbClr val="F9AC23"/>
                  </a:solidFill>
                </a:rPr>
                <a:t>Server</a:t>
              </a:r>
              <a:br>
                <a:rPr lang="en-GB" dirty="0">
                  <a:solidFill>
                    <a:schemeClr val="bg1"/>
                  </a:solidFill>
                </a:rPr>
              </a:br>
              <a:endParaRPr lang="en-GB" dirty="0">
                <a:solidFill>
                  <a:schemeClr val="bg1"/>
                </a:solidFill>
              </a:endParaRPr>
            </a:p>
            <a:p>
              <a:r>
                <a:rPr lang="en-US" i="1" dirty="0">
                  <a:solidFill>
                    <a:schemeClr val="bg1"/>
                  </a:solidFill>
                </a:rPr>
                <a:t>Communication hub between clients and nodes. It also handles authentication and authorization to the system.</a:t>
              </a:r>
            </a:p>
          </p:txBody>
        </p:sp>
      </p:grpSp>
    </p:spTree>
    <p:extLst>
      <p:ext uri="{BB962C8B-B14F-4D97-AF65-F5344CB8AC3E}">
        <p14:creationId xmlns:p14="http://schemas.microsoft.com/office/powerpoint/2010/main" val="1721201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7544F-B6AA-DDAC-C288-78BA1CA8FEF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06836C-2B65-05D5-3E25-1847F61BB7F2}"/>
              </a:ext>
            </a:extLst>
          </p:cNvPr>
          <p:cNvSpPr>
            <a:spLocks noGrp="1"/>
          </p:cNvSpPr>
          <p:nvPr>
            <p:ph type="title"/>
          </p:nvPr>
        </p:nvSpPr>
        <p:spPr/>
        <p:txBody>
          <a:bodyPr/>
          <a:lstStyle/>
          <a:p>
            <a:r>
              <a:rPr lang="en-US" sz="4000" dirty="0"/>
              <a:t>What is vantage6</a:t>
            </a:r>
          </a:p>
        </p:txBody>
      </p:sp>
      <p:sp>
        <p:nvSpPr>
          <p:cNvPr id="10" name="TextBox 9">
            <a:extLst>
              <a:ext uri="{FF2B5EF4-FFF2-40B4-BE49-F238E27FC236}">
                <a16:creationId xmlns:a16="http://schemas.microsoft.com/office/drawing/2014/main" id="{9DDCCCDA-295B-E3BB-A84F-A7AA14BF4C49}"/>
              </a:ext>
            </a:extLst>
          </p:cNvPr>
          <p:cNvSpPr txBox="1"/>
          <p:nvPr/>
        </p:nvSpPr>
        <p:spPr>
          <a:xfrm>
            <a:off x="2403075" y="1650163"/>
            <a:ext cx="7135550" cy="646331"/>
          </a:xfrm>
          <a:prstGeom prst="rect">
            <a:avLst/>
          </a:prstGeom>
          <a:noFill/>
        </p:spPr>
        <p:txBody>
          <a:bodyPr wrap="square">
            <a:spAutoFit/>
          </a:bodyPr>
          <a:lstStyle/>
          <a:p>
            <a:pPr algn="ctr"/>
            <a:r>
              <a:rPr lang="en-US" dirty="0">
                <a:solidFill>
                  <a:srgbClr val="0F497B"/>
                </a:solidFill>
                <a:latin typeface="Source Sans Pro"/>
              </a:rPr>
              <a:t>Vantage6 is an open-source software framework for privacy enhancing analysis and decentralized data analysis</a:t>
            </a:r>
            <a:endParaRPr lang="en-NL" dirty="0">
              <a:solidFill>
                <a:srgbClr val="0F497B"/>
              </a:solidFill>
              <a:latin typeface="Source Sans Pro"/>
            </a:endParaRPr>
          </a:p>
        </p:txBody>
      </p:sp>
      <p:pic>
        <p:nvPicPr>
          <p:cNvPr id="22" name="Picture 21" descr="A group of people in a lab&#10;&#10;Description automatically generated">
            <a:extLst>
              <a:ext uri="{FF2B5EF4-FFF2-40B4-BE49-F238E27FC236}">
                <a16:creationId xmlns:a16="http://schemas.microsoft.com/office/drawing/2014/main" id="{A752BFCC-22AB-1A7F-25AD-21A806F8661A}"/>
              </a:ext>
            </a:extLst>
          </p:cNvPr>
          <p:cNvPicPr>
            <a:picLocks noChangeAspect="1"/>
          </p:cNvPicPr>
          <p:nvPr/>
        </p:nvPicPr>
        <p:blipFill>
          <a:blip r:embed="rId3"/>
          <a:stretch>
            <a:fillRect/>
          </a:stretch>
        </p:blipFill>
        <p:spPr>
          <a:xfrm>
            <a:off x="3162031" y="2384862"/>
            <a:ext cx="5617638" cy="3699604"/>
          </a:xfrm>
          <a:prstGeom prst="rect">
            <a:avLst/>
          </a:prstGeom>
        </p:spPr>
      </p:pic>
    </p:spTree>
    <p:extLst>
      <p:ext uri="{BB962C8B-B14F-4D97-AF65-F5344CB8AC3E}">
        <p14:creationId xmlns:p14="http://schemas.microsoft.com/office/powerpoint/2010/main" val="402406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32036" y="1693095"/>
            <a:ext cx="4938376" cy="4644768"/>
          </a:xfrm>
          <a:prstGeom prst="rect">
            <a:avLst/>
          </a:prstGeom>
        </p:spPr>
      </p:pic>
      <p:sp>
        <p:nvSpPr>
          <p:cNvPr id="7" name="Rectangle 6">
            <a:extLst>
              <a:ext uri="{FF2B5EF4-FFF2-40B4-BE49-F238E27FC236}">
                <a16:creationId xmlns:a16="http://schemas.microsoft.com/office/drawing/2014/main" id="{C5EFDEDF-A582-72FE-5A1C-7F71A87BD460}"/>
              </a:ext>
            </a:extLst>
          </p:cNvPr>
          <p:cNvSpPr/>
          <p:nvPr/>
        </p:nvSpPr>
        <p:spPr>
          <a:xfrm>
            <a:off x="7360919" y="3055620"/>
            <a:ext cx="1577341" cy="3311874"/>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5DC82D44-3220-681C-22FA-1D17B04DEF10}"/>
              </a:ext>
            </a:extLst>
          </p:cNvPr>
          <p:cNvGrpSpPr/>
          <p:nvPr/>
        </p:nvGrpSpPr>
        <p:grpSpPr>
          <a:xfrm>
            <a:off x="889704" y="1753158"/>
            <a:ext cx="2952970" cy="2903510"/>
            <a:chOff x="838200" y="2460229"/>
            <a:chExt cx="2952970" cy="4033703"/>
          </a:xfrm>
        </p:grpSpPr>
        <p:sp>
          <p:nvSpPr>
            <p:cNvPr id="8" name="Rectangle: Rounded Corners 7">
              <a:extLst>
                <a:ext uri="{FF2B5EF4-FFF2-40B4-BE49-F238E27FC236}">
                  <a16:creationId xmlns:a16="http://schemas.microsoft.com/office/drawing/2014/main" id="{329972CA-4A01-5C46-A750-28FC1FBD173A}"/>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0260D50D-5BB8-A2A7-B005-21ADBCA1E2E4}"/>
                </a:ext>
              </a:extLst>
            </p:cNvPr>
            <p:cNvSpPr txBox="1"/>
            <p:nvPr/>
          </p:nvSpPr>
          <p:spPr>
            <a:xfrm>
              <a:off x="990599" y="2724230"/>
              <a:ext cx="2658534" cy="2628987"/>
            </a:xfrm>
            <a:prstGeom prst="rect">
              <a:avLst/>
            </a:prstGeom>
            <a:noFill/>
          </p:spPr>
          <p:txBody>
            <a:bodyPr wrap="square" rtlCol="0">
              <a:spAutoFit/>
            </a:bodyPr>
            <a:lstStyle/>
            <a:p>
              <a:r>
                <a:rPr lang="en-GB" sz="2800" b="1" dirty="0">
                  <a:solidFill>
                    <a:srgbClr val="F9AC23"/>
                  </a:solidFill>
                </a:rPr>
                <a:t>Data station</a:t>
              </a:r>
              <a:br>
                <a:rPr lang="en-GB" dirty="0">
                  <a:solidFill>
                    <a:schemeClr val="bg1"/>
                  </a:solidFill>
                </a:rPr>
              </a:br>
              <a:endParaRPr lang="en-GB" dirty="0">
                <a:solidFill>
                  <a:schemeClr val="bg1"/>
                </a:solidFill>
              </a:endParaRPr>
            </a:p>
            <a:p>
              <a:r>
                <a:rPr lang="en-US" i="1" dirty="0">
                  <a:solidFill>
                    <a:schemeClr val="bg1"/>
                  </a:solidFill>
                </a:rPr>
                <a:t>Hosts the data and the vantage6 node. The vantage6 node executes the allowed algorithms on the local data and sends the results back to the server.</a:t>
              </a:r>
            </a:p>
          </p:txBody>
        </p:sp>
      </p:grpSp>
      <p:sp>
        <p:nvSpPr>
          <p:cNvPr id="4" name="Rectangle 3">
            <a:extLst>
              <a:ext uri="{FF2B5EF4-FFF2-40B4-BE49-F238E27FC236}">
                <a16:creationId xmlns:a16="http://schemas.microsoft.com/office/drawing/2014/main" id="{BFEE9464-65B5-451D-51FA-CBD5D1A1BCDF}"/>
              </a:ext>
            </a:extLst>
          </p:cNvPr>
          <p:cNvSpPr/>
          <p:nvPr/>
        </p:nvSpPr>
        <p:spPr>
          <a:xfrm>
            <a:off x="6332221" y="1389666"/>
            <a:ext cx="3573780" cy="1665954"/>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202163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33228" y="1694216"/>
            <a:ext cx="4935992" cy="4642526"/>
          </a:xfrm>
          <a:prstGeom prst="rect">
            <a:avLst/>
          </a:prstGeom>
        </p:spPr>
      </p:pic>
      <p:sp>
        <p:nvSpPr>
          <p:cNvPr id="3" name="Rectangle 2">
            <a:extLst>
              <a:ext uri="{FF2B5EF4-FFF2-40B4-BE49-F238E27FC236}">
                <a16:creationId xmlns:a16="http://schemas.microsoft.com/office/drawing/2014/main" id="{5CDCB5FA-8B99-11FC-7C50-5BBDCC8B7488}"/>
              </a:ext>
            </a:extLst>
          </p:cNvPr>
          <p:cNvSpPr/>
          <p:nvPr/>
        </p:nvSpPr>
        <p:spPr>
          <a:xfrm>
            <a:off x="4928526" y="3116580"/>
            <a:ext cx="5764470" cy="3218546"/>
          </a:xfrm>
          <a:custGeom>
            <a:avLst/>
            <a:gdLst>
              <a:gd name="connsiteX0" fmla="*/ 0 w 5655655"/>
              <a:gd name="connsiteY0" fmla="*/ 0 h 3169921"/>
              <a:gd name="connsiteX1" fmla="*/ 5655655 w 5655655"/>
              <a:gd name="connsiteY1" fmla="*/ 0 h 3169921"/>
              <a:gd name="connsiteX2" fmla="*/ 5655655 w 5655655"/>
              <a:gd name="connsiteY2" fmla="*/ 3169921 h 3169921"/>
              <a:gd name="connsiteX3" fmla="*/ 0 w 5655655"/>
              <a:gd name="connsiteY3" fmla="*/ 3169921 h 3169921"/>
              <a:gd name="connsiteX4" fmla="*/ 0 w 5655655"/>
              <a:gd name="connsiteY4" fmla="*/ 0 h 3169921"/>
              <a:gd name="connsiteX0" fmla="*/ 0 w 5655655"/>
              <a:gd name="connsiteY0" fmla="*/ 0 h 3169921"/>
              <a:gd name="connsiteX1" fmla="*/ 5655655 w 5655655"/>
              <a:gd name="connsiteY1" fmla="*/ 0 h 3169921"/>
              <a:gd name="connsiteX2" fmla="*/ 5480395 w 5655655"/>
              <a:gd name="connsiteY2" fmla="*/ 2941321 h 3169921"/>
              <a:gd name="connsiteX3" fmla="*/ 0 w 5655655"/>
              <a:gd name="connsiteY3" fmla="*/ 3169921 h 3169921"/>
              <a:gd name="connsiteX4" fmla="*/ 0 w 5655655"/>
              <a:gd name="connsiteY4" fmla="*/ 0 h 3169921"/>
              <a:gd name="connsiteX0" fmla="*/ 0 w 5655655"/>
              <a:gd name="connsiteY0" fmla="*/ 0 h 3169921"/>
              <a:gd name="connsiteX1" fmla="*/ 5655655 w 5655655"/>
              <a:gd name="connsiteY1" fmla="*/ 0 h 3169921"/>
              <a:gd name="connsiteX2" fmla="*/ 5480395 w 5655655"/>
              <a:gd name="connsiteY2" fmla="*/ 2941321 h 3169921"/>
              <a:gd name="connsiteX3" fmla="*/ 0 w 5655655"/>
              <a:gd name="connsiteY3" fmla="*/ 3169921 h 3169921"/>
              <a:gd name="connsiteX4" fmla="*/ 0 w 5655655"/>
              <a:gd name="connsiteY4" fmla="*/ 0 h 3169921"/>
              <a:gd name="connsiteX0" fmla="*/ 0 w 5764470"/>
              <a:gd name="connsiteY0" fmla="*/ 0 h 3169921"/>
              <a:gd name="connsiteX1" fmla="*/ 5655655 w 5764470"/>
              <a:gd name="connsiteY1" fmla="*/ 0 h 3169921"/>
              <a:gd name="connsiteX2" fmla="*/ 5480395 w 5764470"/>
              <a:gd name="connsiteY2" fmla="*/ 2941321 h 3169921"/>
              <a:gd name="connsiteX3" fmla="*/ 0 w 5764470"/>
              <a:gd name="connsiteY3" fmla="*/ 3169921 h 3169921"/>
              <a:gd name="connsiteX4" fmla="*/ 0 w 5764470"/>
              <a:gd name="connsiteY4" fmla="*/ 0 h 3169921"/>
              <a:gd name="connsiteX0" fmla="*/ 0 w 5764470"/>
              <a:gd name="connsiteY0" fmla="*/ 0 h 3218546"/>
              <a:gd name="connsiteX1" fmla="*/ 5655655 w 5764470"/>
              <a:gd name="connsiteY1" fmla="*/ 0 h 3218546"/>
              <a:gd name="connsiteX2" fmla="*/ 5480395 w 5764470"/>
              <a:gd name="connsiteY2" fmla="*/ 2941321 h 3218546"/>
              <a:gd name="connsiteX3" fmla="*/ 0 w 5764470"/>
              <a:gd name="connsiteY3" fmla="*/ 3169921 h 3218546"/>
              <a:gd name="connsiteX4" fmla="*/ 0 w 5764470"/>
              <a:gd name="connsiteY4" fmla="*/ 0 h 321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4470" h="3218546">
                <a:moveTo>
                  <a:pt x="0" y="0"/>
                </a:moveTo>
                <a:lnTo>
                  <a:pt x="5655655" y="0"/>
                </a:lnTo>
                <a:cubicBezTo>
                  <a:pt x="5597235" y="980440"/>
                  <a:pt x="6034115" y="2913381"/>
                  <a:pt x="5480395" y="2941321"/>
                </a:cubicBezTo>
                <a:cubicBezTo>
                  <a:pt x="3592637" y="3444241"/>
                  <a:pt x="1826798" y="3093721"/>
                  <a:pt x="0" y="3169921"/>
                </a:cubicBezTo>
                <a:lnTo>
                  <a:pt x="0" y="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Rounded Corners 6">
            <a:extLst>
              <a:ext uri="{FF2B5EF4-FFF2-40B4-BE49-F238E27FC236}">
                <a16:creationId xmlns:a16="http://schemas.microsoft.com/office/drawing/2014/main" id="{1CA1EE7B-72A9-09D0-38C8-82AF7ABB183F}"/>
              </a:ext>
            </a:extLst>
          </p:cNvPr>
          <p:cNvSpPr/>
          <p:nvPr/>
        </p:nvSpPr>
        <p:spPr>
          <a:xfrm>
            <a:off x="889704" y="1753157"/>
            <a:ext cx="2952970" cy="276804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8" name="TextBox 7">
            <a:extLst>
              <a:ext uri="{FF2B5EF4-FFF2-40B4-BE49-F238E27FC236}">
                <a16:creationId xmlns:a16="http://schemas.microsoft.com/office/drawing/2014/main" id="{5BDDFC09-7807-AE21-FF3F-C45F5AD238D6}"/>
              </a:ext>
            </a:extLst>
          </p:cNvPr>
          <p:cNvSpPr txBox="1"/>
          <p:nvPr/>
        </p:nvSpPr>
        <p:spPr>
          <a:xfrm>
            <a:off x="1042103" y="2025215"/>
            <a:ext cx="2658534" cy="2462213"/>
          </a:xfrm>
          <a:prstGeom prst="rect">
            <a:avLst/>
          </a:prstGeom>
          <a:noFill/>
        </p:spPr>
        <p:txBody>
          <a:bodyPr wrap="square" rtlCol="0">
            <a:spAutoFit/>
          </a:bodyPr>
          <a:lstStyle/>
          <a:p>
            <a:r>
              <a:rPr lang="en-GB" sz="2800" b="1" dirty="0">
                <a:solidFill>
                  <a:srgbClr val="F9AC23"/>
                </a:solidFill>
              </a:rPr>
              <a:t>Client</a:t>
            </a:r>
            <a:br>
              <a:rPr lang="en-GB" dirty="0">
                <a:solidFill>
                  <a:schemeClr val="bg1"/>
                </a:solidFill>
              </a:rPr>
            </a:br>
            <a:endParaRPr lang="en-GB" dirty="0">
              <a:solidFill>
                <a:schemeClr val="bg1"/>
              </a:solidFill>
            </a:endParaRPr>
          </a:p>
          <a:p>
            <a:r>
              <a:rPr lang="en-US" i="1" dirty="0">
                <a:solidFill>
                  <a:schemeClr val="bg1"/>
                </a:solidFill>
              </a:rPr>
              <a:t>Entity that interacts with the vantage6 server via:</a:t>
            </a:r>
          </a:p>
          <a:p>
            <a:endParaRPr lang="en-US" i="1" dirty="0">
              <a:solidFill>
                <a:schemeClr val="bg1"/>
              </a:solidFill>
            </a:endParaRPr>
          </a:p>
          <a:p>
            <a:pPr marL="285750" indent="-285750">
              <a:buFont typeface="Arial" panose="020B0604020202020204" pitchFamily="34" charset="0"/>
              <a:buChar char="•"/>
            </a:pPr>
            <a:r>
              <a:rPr lang="en-US" i="1" dirty="0">
                <a:solidFill>
                  <a:schemeClr val="bg1"/>
                </a:solidFill>
              </a:rPr>
              <a:t>API</a:t>
            </a:r>
          </a:p>
          <a:p>
            <a:pPr marL="285750" indent="-285750">
              <a:buFont typeface="Arial" panose="020B0604020202020204" pitchFamily="34" charset="0"/>
              <a:buChar char="•"/>
            </a:pPr>
            <a:r>
              <a:rPr lang="en-US" i="1" dirty="0">
                <a:solidFill>
                  <a:schemeClr val="bg1"/>
                </a:solidFill>
              </a:rPr>
              <a:t>User interface</a:t>
            </a:r>
          </a:p>
          <a:p>
            <a:pPr marL="285750" indent="-285750">
              <a:buFont typeface="Arial" panose="020B0604020202020204" pitchFamily="34" charset="0"/>
              <a:buChar char="•"/>
            </a:pPr>
            <a:r>
              <a:rPr lang="en-US" i="1" dirty="0">
                <a:solidFill>
                  <a:schemeClr val="bg1"/>
                </a:solidFill>
              </a:rPr>
              <a:t>Python client</a:t>
            </a:r>
          </a:p>
        </p:txBody>
      </p:sp>
    </p:spTree>
    <p:extLst>
      <p:ext uri="{BB962C8B-B14F-4D97-AF65-F5344CB8AC3E}">
        <p14:creationId xmlns:p14="http://schemas.microsoft.com/office/powerpoint/2010/main" val="1231116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33228" y="1694216"/>
            <a:ext cx="4935992" cy="4642526"/>
          </a:xfrm>
          <a:prstGeom prst="rect">
            <a:avLst/>
          </a:prstGeom>
        </p:spPr>
      </p:pic>
      <p:grpSp>
        <p:nvGrpSpPr>
          <p:cNvPr id="3" name="Group 2">
            <a:extLst>
              <a:ext uri="{FF2B5EF4-FFF2-40B4-BE49-F238E27FC236}">
                <a16:creationId xmlns:a16="http://schemas.microsoft.com/office/drawing/2014/main" id="{9E22A894-701D-A4B9-736F-757B844C9435}"/>
              </a:ext>
            </a:extLst>
          </p:cNvPr>
          <p:cNvGrpSpPr/>
          <p:nvPr/>
        </p:nvGrpSpPr>
        <p:grpSpPr>
          <a:xfrm>
            <a:off x="889704" y="1753157"/>
            <a:ext cx="2952970" cy="2691843"/>
            <a:chOff x="838200" y="2460229"/>
            <a:chExt cx="2952970" cy="4033703"/>
          </a:xfrm>
        </p:grpSpPr>
        <p:sp>
          <p:nvSpPr>
            <p:cNvPr id="8" name="Rectangle: Rounded Corners 7">
              <a:extLst>
                <a:ext uri="{FF2B5EF4-FFF2-40B4-BE49-F238E27FC236}">
                  <a16:creationId xmlns:a16="http://schemas.microsoft.com/office/drawing/2014/main" id="{9CE20952-2271-3DB0-3F20-9C29BFD465AD}"/>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8F8F3CBF-C302-108F-C9CC-ABAC31036DE8}"/>
                </a:ext>
              </a:extLst>
            </p:cNvPr>
            <p:cNvSpPr txBox="1"/>
            <p:nvPr/>
          </p:nvSpPr>
          <p:spPr>
            <a:xfrm>
              <a:off x="990599" y="2724230"/>
              <a:ext cx="2658534" cy="2363136"/>
            </a:xfrm>
            <a:prstGeom prst="rect">
              <a:avLst/>
            </a:prstGeom>
            <a:noFill/>
          </p:spPr>
          <p:txBody>
            <a:bodyPr wrap="square" rtlCol="0">
              <a:spAutoFit/>
            </a:bodyPr>
            <a:lstStyle/>
            <a:p>
              <a:r>
                <a:rPr lang="en-GB" sz="2800" b="1" dirty="0">
                  <a:solidFill>
                    <a:srgbClr val="F9AC23"/>
                  </a:solidFill>
                </a:rPr>
                <a:t>Algorithm store</a:t>
              </a:r>
              <a:br>
                <a:rPr lang="en-GB" dirty="0">
                  <a:solidFill>
                    <a:schemeClr val="bg1"/>
                  </a:solidFill>
                </a:rPr>
              </a:br>
              <a:endParaRPr lang="en-GB" dirty="0">
                <a:solidFill>
                  <a:schemeClr val="bg1"/>
                </a:solidFill>
              </a:endParaRPr>
            </a:p>
            <a:p>
              <a:r>
                <a:rPr lang="en-US" i="1" dirty="0">
                  <a:solidFill>
                    <a:schemeClr val="bg1"/>
                  </a:solidFill>
                </a:rPr>
                <a:t>Repository for trusted algorithms. It allows researchers to explore which algorithms are available and how to run them. </a:t>
              </a:r>
            </a:p>
          </p:txBody>
        </p:sp>
      </p:grpSp>
      <p:sp>
        <p:nvSpPr>
          <p:cNvPr id="6" name="Rectangle 2">
            <a:extLst>
              <a:ext uri="{FF2B5EF4-FFF2-40B4-BE49-F238E27FC236}">
                <a16:creationId xmlns:a16="http://schemas.microsoft.com/office/drawing/2014/main" id="{CACE0046-F3A3-20B5-BD72-712D49F701CC}"/>
              </a:ext>
            </a:extLst>
          </p:cNvPr>
          <p:cNvSpPr/>
          <p:nvPr/>
        </p:nvSpPr>
        <p:spPr>
          <a:xfrm>
            <a:off x="5141886" y="1432560"/>
            <a:ext cx="5764470" cy="4450486"/>
          </a:xfrm>
          <a:custGeom>
            <a:avLst/>
            <a:gdLst>
              <a:gd name="connsiteX0" fmla="*/ 0 w 5655655"/>
              <a:gd name="connsiteY0" fmla="*/ 0 h 3169921"/>
              <a:gd name="connsiteX1" fmla="*/ 5655655 w 5655655"/>
              <a:gd name="connsiteY1" fmla="*/ 0 h 3169921"/>
              <a:gd name="connsiteX2" fmla="*/ 5655655 w 5655655"/>
              <a:gd name="connsiteY2" fmla="*/ 3169921 h 3169921"/>
              <a:gd name="connsiteX3" fmla="*/ 0 w 5655655"/>
              <a:gd name="connsiteY3" fmla="*/ 3169921 h 3169921"/>
              <a:gd name="connsiteX4" fmla="*/ 0 w 5655655"/>
              <a:gd name="connsiteY4" fmla="*/ 0 h 3169921"/>
              <a:gd name="connsiteX0" fmla="*/ 0 w 5655655"/>
              <a:gd name="connsiteY0" fmla="*/ 0 h 3169921"/>
              <a:gd name="connsiteX1" fmla="*/ 5655655 w 5655655"/>
              <a:gd name="connsiteY1" fmla="*/ 0 h 3169921"/>
              <a:gd name="connsiteX2" fmla="*/ 5480395 w 5655655"/>
              <a:gd name="connsiteY2" fmla="*/ 2941321 h 3169921"/>
              <a:gd name="connsiteX3" fmla="*/ 0 w 5655655"/>
              <a:gd name="connsiteY3" fmla="*/ 3169921 h 3169921"/>
              <a:gd name="connsiteX4" fmla="*/ 0 w 5655655"/>
              <a:gd name="connsiteY4" fmla="*/ 0 h 3169921"/>
              <a:gd name="connsiteX0" fmla="*/ 0 w 5655655"/>
              <a:gd name="connsiteY0" fmla="*/ 0 h 3169921"/>
              <a:gd name="connsiteX1" fmla="*/ 5655655 w 5655655"/>
              <a:gd name="connsiteY1" fmla="*/ 0 h 3169921"/>
              <a:gd name="connsiteX2" fmla="*/ 5480395 w 5655655"/>
              <a:gd name="connsiteY2" fmla="*/ 2941321 h 3169921"/>
              <a:gd name="connsiteX3" fmla="*/ 0 w 5655655"/>
              <a:gd name="connsiteY3" fmla="*/ 3169921 h 3169921"/>
              <a:gd name="connsiteX4" fmla="*/ 0 w 5655655"/>
              <a:gd name="connsiteY4" fmla="*/ 0 h 3169921"/>
              <a:gd name="connsiteX0" fmla="*/ 0 w 5764470"/>
              <a:gd name="connsiteY0" fmla="*/ 0 h 3169921"/>
              <a:gd name="connsiteX1" fmla="*/ 5655655 w 5764470"/>
              <a:gd name="connsiteY1" fmla="*/ 0 h 3169921"/>
              <a:gd name="connsiteX2" fmla="*/ 5480395 w 5764470"/>
              <a:gd name="connsiteY2" fmla="*/ 2941321 h 3169921"/>
              <a:gd name="connsiteX3" fmla="*/ 0 w 5764470"/>
              <a:gd name="connsiteY3" fmla="*/ 3169921 h 3169921"/>
              <a:gd name="connsiteX4" fmla="*/ 0 w 5764470"/>
              <a:gd name="connsiteY4" fmla="*/ 0 h 3169921"/>
              <a:gd name="connsiteX0" fmla="*/ 0 w 5764470"/>
              <a:gd name="connsiteY0" fmla="*/ 0 h 3218546"/>
              <a:gd name="connsiteX1" fmla="*/ 5655655 w 5764470"/>
              <a:gd name="connsiteY1" fmla="*/ 0 h 3218546"/>
              <a:gd name="connsiteX2" fmla="*/ 5480395 w 5764470"/>
              <a:gd name="connsiteY2" fmla="*/ 2941321 h 3218546"/>
              <a:gd name="connsiteX3" fmla="*/ 0 w 5764470"/>
              <a:gd name="connsiteY3" fmla="*/ 3169921 h 3218546"/>
              <a:gd name="connsiteX4" fmla="*/ 0 w 5764470"/>
              <a:gd name="connsiteY4" fmla="*/ 0 h 321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4470" h="3218546">
                <a:moveTo>
                  <a:pt x="0" y="0"/>
                </a:moveTo>
                <a:lnTo>
                  <a:pt x="5655655" y="0"/>
                </a:lnTo>
                <a:cubicBezTo>
                  <a:pt x="5597235" y="980440"/>
                  <a:pt x="6034115" y="2913381"/>
                  <a:pt x="5480395" y="2941321"/>
                </a:cubicBezTo>
                <a:cubicBezTo>
                  <a:pt x="3592637" y="3444241"/>
                  <a:pt x="1826798" y="3093721"/>
                  <a:pt x="0" y="3169921"/>
                </a:cubicBezTo>
                <a:lnTo>
                  <a:pt x="0" y="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758337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8FD9E22-5FFE-521C-FAA2-D22BE7CF2CE9}"/>
              </a:ext>
            </a:extLst>
          </p:cNvPr>
          <p:cNvSpPr>
            <a:spLocks noGrp="1"/>
          </p:cNvSpPr>
          <p:nvPr>
            <p:ph type="title"/>
          </p:nvPr>
        </p:nvSpPr>
        <p:spPr>
          <a:xfrm>
            <a:off x="838200" y="490506"/>
            <a:ext cx="8180650" cy="408020"/>
          </a:xfrm>
        </p:spPr>
        <p:txBody>
          <a:bodyPr/>
          <a:lstStyle/>
          <a:p>
            <a:r>
              <a:rPr lang="en-US" dirty="0"/>
              <a:t>The vantage6 infrastructure</a:t>
            </a:r>
            <a:endParaRPr lang="en-NL" dirty="0"/>
          </a:p>
        </p:txBody>
      </p:sp>
      <p:pic>
        <p:nvPicPr>
          <p:cNvPr id="9" name="Picture 8">
            <a:extLst>
              <a:ext uri="{FF2B5EF4-FFF2-40B4-BE49-F238E27FC236}">
                <a16:creationId xmlns:a16="http://schemas.microsoft.com/office/drawing/2014/main" id="{880F2E14-49FA-4D9B-AA5F-A2C87F136D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00886" y="1064797"/>
            <a:ext cx="5555877" cy="5225556"/>
          </a:xfrm>
          <a:prstGeom prst="rect">
            <a:avLst/>
          </a:prstGeom>
        </p:spPr>
      </p:pic>
      <p:sp>
        <p:nvSpPr>
          <p:cNvPr id="11" name="Rectangle: Rounded Corners 10">
            <a:extLst>
              <a:ext uri="{FF2B5EF4-FFF2-40B4-BE49-F238E27FC236}">
                <a16:creationId xmlns:a16="http://schemas.microsoft.com/office/drawing/2014/main" id="{949A65DF-0CEE-AAF8-AFA7-7C57E34732AC}"/>
              </a:ext>
            </a:extLst>
          </p:cNvPr>
          <p:cNvSpPr/>
          <p:nvPr/>
        </p:nvSpPr>
        <p:spPr>
          <a:xfrm>
            <a:off x="4298782" y="1317656"/>
            <a:ext cx="767522" cy="2865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Request</a:t>
            </a:r>
            <a:endParaRPr lang="en-NL" sz="1200" dirty="0">
              <a:solidFill>
                <a:schemeClr val="tx1"/>
              </a:solidFill>
            </a:endParaRPr>
          </a:p>
        </p:txBody>
      </p:sp>
      <p:pic>
        <p:nvPicPr>
          <p:cNvPr id="12" name="Picture 2">
            <a:extLst>
              <a:ext uri="{FF2B5EF4-FFF2-40B4-BE49-F238E27FC236}">
                <a16:creationId xmlns:a16="http://schemas.microsoft.com/office/drawing/2014/main" id="{2D80FDCE-2380-7006-14E6-32D043C26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6541" y="3589469"/>
            <a:ext cx="782283" cy="4317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55B2BDBD-C4FC-FDEE-E82E-824B6EB1A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6542" y="3589469"/>
            <a:ext cx="782283" cy="4317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48856CB4-3328-0630-7B81-E4613F95B9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5966" y="4537742"/>
            <a:ext cx="921377" cy="4252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ACBE6525-0412-F70D-870C-F44DAD6ED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5002" y="2895318"/>
            <a:ext cx="921377" cy="4252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2D1147F1-CDA4-C61D-4A25-8CCB5E00A7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8898" y="3601374"/>
            <a:ext cx="921377" cy="42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07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875E-6 -0.00023 C 0.05612 0.02431 0.05117 0.02199 0.06445 0.18912 C 0.06068 0.3037 0.06588 0.24815 0.06862 0.31644 " pathEditMode="relative" rAng="0" ptsTypes="AAA">
                                      <p:cBhvr>
                                        <p:cTn id="10" dur="2000" fill="hold"/>
                                        <p:tgtEl>
                                          <p:spTgt spid="11"/>
                                        </p:tgtEl>
                                        <p:attrNameLst>
                                          <p:attrName>ppt_x</p:attrName>
                                          <p:attrName>ppt_y</p:attrName>
                                        </p:attrNameLst>
                                      </p:cBhvr>
                                      <p:rCtr x="3424" y="15833"/>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6.25E-7 -1.11111E-6 L 0.18047 0.13773 " pathEditMode="relative" rAng="0" ptsTypes="AA">
                                      <p:cBhvr>
                                        <p:cTn id="21" dur="2000" fill="hold"/>
                                        <p:tgtEl>
                                          <p:spTgt spid="12"/>
                                        </p:tgtEl>
                                        <p:attrNameLst>
                                          <p:attrName>ppt_x</p:attrName>
                                          <p:attrName>ppt_y</p:attrName>
                                        </p:attrNameLst>
                                      </p:cBhvr>
                                      <p:rCtr x="8958" y="6968"/>
                                    </p:animMotion>
                                  </p:childTnLst>
                                </p:cTn>
                              </p:par>
                              <p:par>
                                <p:cTn id="22" presetID="42" presetClass="path" presetSubtype="0" accel="50000" decel="50000" fill="hold" nodeType="withEffect">
                                  <p:stCondLst>
                                    <p:cond delay="0"/>
                                  </p:stCondLst>
                                  <p:childTnLst>
                                    <p:animMotion origin="layout" path="M -6.25E-7 -1.11111E-6 L 0.17383 -0.10162 " pathEditMode="relative" rAng="0" ptsTypes="AA">
                                      <p:cBhvr>
                                        <p:cTn id="23" dur="2000" fill="hold"/>
                                        <p:tgtEl>
                                          <p:spTgt spid="13"/>
                                        </p:tgtEl>
                                        <p:attrNameLst>
                                          <p:attrName>ppt_x</p:attrName>
                                          <p:attrName>ppt_y</p:attrName>
                                        </p:attrNameLst>
                                      </p:cBhvr>
                                      <p:rCtr x="8724" y="-5069"/>
                                    </p:animMotion>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3"/>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2"/>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nodeType="clickEffect">
                                  <p:stCondLst>
                                    <p:cond delay="0"/>
                                  </p:stCondLst>
                                  <p:childTnLst>
                                    <p:animMotion origin="layout" path="M 1.25E-6 -7.40741E-7 L -0.17292 0.10301 " pathEditMode="relative" rAng="0" ptsTypes="AA">
                                      <p:cBhvr>
                                        <p:cTn id="37" dur="2000" fill="hold"/>
                                        <p:tgtEl>
                                          <p:spTgt spid="15"/>
                                        </p:tgtEl>
                                        <p:attrNameLst>
                                          <p:attrName>ppt_x</p:attrName>
                                          <p:attrName>ppt_y</p:attrName>
                                        </p:attrNameLst>
                                      </p:cBhvr>
                                      <p:rCtr x="-8737" y="5069"/>
                                    </p:animMotion>
                                  </p:childTnLst>
                                </p:cTn>
                              </p:par>
                              <p:par>
                                <p:cTn id="38" presetID="42" presetClass="path" presetSubtype="0" accel="50000" decel="50000" fill="hold" nodeType="withEffect">
                                  <p:stCondLst>
                                    <p:cond delay="0"/>
                                  </p:stCondLst>
                                  <p:childTnLst>
                                    <p:animMotion origin="layout" path="M 6.25E-7 -2.59259E-6 L -0.17956 -0.13634 " pathEditMode="relative" rAng="0" ptsTypes="AA">
                                      <p:cBhvr>
                                        <p:cTn id="39" dur="2000" fill="hold"/>
                                        <p:tgtEl>
                                          <p:spTgt spid="14"/>
                                        </p:tgtEl>
                                        <p:attrNameLst>
                                          <p:attrName>ppt_x</p:attrName>
                                          <p:attrName>ppt_y</p:attrName>
                                        </p:attrNameLst>
                                      </p:cBhvr>
                                      <p:rCtr x="-9089" y="-6921"/>
                                    </p:animMotion>
                                  </p:childTnLst>
                                </p:cTn>
                              </p:par>
                            </p:childTnLst>
                          </p:cTn>
                        </p:par>
                        <p:par>
                          <p:cTn id="40" fill="hold">
                            <p:stCondLst>
                              <p:cond delay="2000"/>
                            </p:stCondLst>
                            <p:childTnLst>
                              <p:par>
                                <p:cTn id="41" presetID="1" presetClass="exit" presetSubtype="0" fill="hold" nodeType="after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nodeType="clickEffect">
                                  <p:stCondLst>
                                    <p:cond delay="0"/>
                                  </p:stCondLst>
                                  <p:childTnLst>
                                    <p:animMotion origin="layout" path="M -2.29167E-6 1.48148E-6 C -0.0069 -0.06111 0.0099 -0.07107 0.02188 -0.10926 C 0.02084 -0.38519 0.00339 -0.31042 -0.05091 -0.32083 " pathEditMode="relative" rAng="0" ptsTypes="AAA">
                                      <p:cBhvr>
                                        <p:cTn id="50" dur="2000" fill="hold"/>
                                        <p:tgtEl>
                                          <p:spTgt spid="16"/>
                                        </p:tgtEl>
                                        <p:attrNameLst>
                                          <p:attrName>ppt_x</p:attrName>
                                          <p:attrName>ppt_y</p:attrName>
                                        </p:attrNameLst>
                                      </p:cBhvr>
                                      <p:rCtr x="-1458" y="-16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ED4B-61FE-91CC-88C2-0EAA986D7653}"/>
              </a:ext>
            </a:extLst>
          </p:cNvPr>
          <p:cNvSpPr>
            <a:spLocks noGrp="1"/>
          </p:cNvSpPr>
          <p:nvPr>
            <p:ph type="title"/>
          </p:nvPr>
        </p:nvSpPr>
        <p:spPr/>
        <p:txBody>
          <a:bodyPr/>
          <a:lstStyle/>
          <a:p>
            <a:r>
              <a:rPr lang="en-US" dirty="0"/>
              <a:t>How algorithms run in vantage6</a:t>
            </a:r>
            <a:endParaRPr lang="en-NL" dirty="0"/>
          </a:p>
        </p:txBody>
      </p:sp>
      <p:sp>
        <p:nvSpPr>
          <p:cNvPr id="6" name="TextBox 5">
            <a:extLst>
              <a:ext uri="{FF2B5EF4-FFF2-40B4-BE49-F238E27FC236}">
                <a16:creationId xmlns:a16="http://schemas.microsoft.com/office/drawing/2014/main" id="{620ACE44-320D-1079-A5C3-24C7BB24F711}"/>
              </a:ext>
            </a:extLst>
          </p:cNvPr>
          <p:cNvSpPr txBox="1"/>
          <p:nvPr/>
        </p:nvSpPr>
        <p:spPr>
          <a:xfrm>
            <a:off x="838200" y="5444164"/>
            <a:ext cx="6824134" cy="923330"/>
          </a:xfrm>
          <a:prstGeom prst="rect">
            <a:avLst/>
          </a:prstGeom>
          <a:noFill/>
        </p:spPr>
        <p:txBody>
          <a:bodyPr wrap="square" rtlCol="0">
            <a:spAutoFit/>
          </a:bodyPr>
          <a:lstStyle/>
          <a:p>
            <a:r>
              <a:rPr lang="en-US" dirty="0">
                <a:solidFill>
                  <a:srgbClr val="0F497B"/>
                </a:solidFill>
                <a:latin typeface="Source Sans Pro"/>
              </a:rPr>
              <a:t>Data sources and the aggregation entity are mapped to nodes. </a:t>
            </a:r>
          </a:p>
          <a:p>
            <a:endParaRPr lang="en-US" dirty="0">
              <a:solidFill>
                <a:srgbClr val="0F497B"/>
              </a:solidFill>
              <a:latin typeface="Source Sans Pro"/>
            </a:endParaRPr>
          </a:p>
          <a:p>
            <a:r>
              <a:rPr lang="en-US" dirty="0">
                <a:solidFill>
                  <a:srgbClr val="0F497B"/>
                </a:solidFill>
                <a:latin typeface="Source Sans Pro"/>
              </a:rPr>
              <a:t>The vantage6 server is on the side, coordinating the analysis.</a:t>
            </a:r>
          </a:p>
        </p:txBody>
      </p:sp>
      <p:sp>
        <p:nvSpPr>
          <p:cNvPr id="12" name="TextBox 11">
            <a:extLst>
              <a:ext uri="{FF2B5EF4-FFF2-40B4-BE49-F238E27FC236}">
                <a16:creationId xmlns:a16="http://schemas.microsoft.com/office/drawing/2014/main" id="{9FF59A0D-6DED-FCF4-7120-14884594B20E}"/>
              </a:ext>
            </a:extLst>
          </p:cNvPr>
          <p:cNvSpPr txBox="1"/>
          <p:nvPr/>
        </p:nvSpPr>
        <p:spPr>
          <a:xfrm>
            <a:off x="838200" y="1104415"/>
            <a:ext cx="10066867" cy="369332"/>
          </a:xfrm>
          <a:prstGeom prst="rect">
            <a:avLst/>
          </a:prstGeom>
          <a:noFill/>
        </p:spPr>
        <p:txBody>
          <a:bodyPr wrap="square" rtlCol="0">
            <a:spAutoFit/>
          </a:bodyPr>
          <a:lstStyle/>
          <a:p>
            <a:r>
              <a:rPr lang="en-US" dirty="0">
                <a:solidFill>
                  <a:srgbClr val="0F497B"/>
                </a:solidFill>
                <a:latin typeface="Source Sans Pro"/>
              </a:rPr>
              <a:t>Let us consider the federated sum from chapter 1 again</a:t>
            </a:r>
          </a:p>
        </p:txBody>
      </p:sp>
      <p:pic>
        <p:nvPicPr>
          <p:cNvPr id="7" name="Picture 6">
            <a:extLst>
              <a:ext uri="{FF2B5EF4-FFF2-40B4-BE49-F238E27FC236}">
                <a16:creationId xmlns:a16="http://schemas.microsoft.com/office/drawing/2014/main" id="{56C42D48-292A-8B0E-9519-679732452025}"/>
              </a:ext>
            </a:extLst>
          </p:cNvPr>
          <p:cNvPicPr>
            <a:picLocks noChangeAspect="1"/>
          </p:cNvPicPr>
          <p:nvPr/>
        </p:nvPicPr>
        <p:blipFill>
          <a:blip r:embed="rId2">
            <a:extLst>
              <a:ext uri="{28A0092B-C50C-407E-A947-70E740481C1C}">
                <a14:useLocalDpi xmlns:a14="http://schemas.microsoft.com/office/drawing/2010/main" val="0"/>
              </a:ext>
            </a:extLst>
          </a:blip>
          <a:srcRect t="4255" b="4255"/>
          <a:stretch/>
        </p:blipFill>
        <p:spPr>
          <a:xfrm>
            <a:off x="3298166" y="1794681"/>
            <a:ext cx="5595668" cy="2879677"/>
          </a:xfrm>
          <a:prstGeom prst="rect">
            <a:avLst/>
          </a:prstGeom>
        </p:spPr>
      </p:pic>
    </p:spTree>
    <p:extLst>
      <p:ext uri="{BB962C8B-B14F-4D97-AF65-F5344CB8AC3E}">
        <p14:creationId xmlns:p14="http://schemas.microsoft.com/office/powerpoint/2010/main" val="3557189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ED4B-61FE-91CC-88C2-0EAA986D7653}"/>
              </a:ext>
            </a:extLst>
          </p:cNvPr>
          <p:cNvSpPr>
            <a:spLocks noGrp="1"/>
          </p:cNvSpPr>
          <p:nvPr>
            <p:ph type="title"/>
          </p:nvPr>
        </p:nvSpPr>
        <p:spPr/>
        <p:txBody>
          <a:bodyPr/>
          <a:lstStyle/>
          <a:p>
            <a:r>
              <a:rPr lang="en-US" dirty="0"/>
              <a:t>How algorithms run in vantage6</a:t>
            </a:r>
            <a:endParaRPr lang="en-NL" dirty="0"/>
          </a:p>
        </p:txBody>
      </p:sp>
      <p:pic>
        <p:nvPicPr>
          <p:cNvPr id="5" name="Content Placeholder 4" descr="A diagram of a diagram&#10;&#10;Description automatically generated with medium confidence">
            <a:extLst>
              <a:ext uri="{FF2B5EF4-FFF2-40B4-BE49-F238E27FC236}">
                <a16:creationId xmlns:a16="http://schemas.microsoft.com/office/drawing/2014/main" id="{03CF207C-1DA3-A5C4-9518-361A13AF4BD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1057"/>
          <a:stretch/>
        </p:blipFill>
        <p:spPr>
          <a:xfrm>
            <a:off x="3013544" y="3429000"/>
            <a:ext cx="6280407" cy="2984295"/>
          </a:xfrm>
        </p:spPr>
      </p:pic>
      <p:sp>
        <p:nvSpPr>
          <p:cNvPr id="6" name="TextBox 5">
            <a:extLst>
              <a:ext uri="{FF2B5EF4-FFF2-40B4-BE49-F238E27FC236}">
                <a16:creationId xmlns:a16="http://schemas.microsoft.com/office/drawing/2014/main" id="{620ACE44-320D-1079-A5C3-24C7BB24F711}"/>
              </a:ext>
            </a:extLst>
          </p:cNvPr>
          <p:cNvSpPr txBox="1"/>
          <p:nvPr/>
        </p:nvSpPr>
        <p:spPr>
          <a:xfrm>
            <a:off x="838200" y="1485900"/>
            <a:ext cx="10839450" cy="2031325"/>
          </a:xfrm>
          <a:prstGeom prst="rect">
            <a:avLst/>
          </a:prstGeom>
          <a:noFill/>
        </p:spPr>
        <p:txBody>
          <a:bodyPr wrap="square" rtlCol="0">
            <a:spAutoFit/>
          </a:bodyPr>
          <a:lstStyle/>
          <a:p>
            <a:r>
              <a:rPr lang="en-US" dirty="0">
                <a:solidFill>
                  <a:srgbClr val="0F497B"/>
                </a:solidFill>
                <a:latin typeface="Source Sans Pro"/>
              </a:rPr>
              <a:t>Federated algorithms can be split in a </a:t>
            </a:r>
            <a:r>
              <a:rPr lang="en-US" b="1" dirty="0">
                <a:solidFill>
                  <a:srgbClr val="0F497B"/>
                </a:solidFill>
                <a:latin typeface="Source Sans Pro"/>
              </a:rPr>
              <a:t>federated</a:t>
            </a:r>
            <a:r>
              <a:rPr lang="en-US" dirty="0">
                <a:solidFill>
                  <a:srgbClr val="0F497B"/>
                </a:solidFill>
                <a:latin typeface="Source Sans Pro"/>
              </a:rPr>
              <a:t> and a </a:t>
            </a:r>
            <a:r>
              <a:rPr lang="en-US" b="1" dirty="0">
                <a:solidFill>
                  <a:srgbClr val="0F497B"/>
                </a:solidFill>
                <a:latin typeface="Source Sans Pro"/>
              </a:rPr>
              <a:t>central</a:t>
            </a:r>
            <a:r>
              <a:rPr lang="en-US" dirty="0">
                <a:solidFill>
                  <a:srgbClr val="0F497B"/>
                </a:solidFill>
                <a:latin typeface="Source Sans Pro"/>
              </a:rPr>
              <a:t> part:</a:t>
            </a:r>
          </a:p>
          <a:p>
            <a:endParaRPr lang="en-US" dirty="0">
              <a:solidFill>
                <a:srgbClr val="0F497B"/>
              </a:solidFill>
              <a:latin typeface="Source Sans Pro"/>
            </a:endParaRPr>
          </a:p>
          <a:p>
            <a:pPr marL="285750" indent="-285750">
              <a:buFont typeface="Arial" panose="020B0604020202020204" pitchFamily="34" charset="0"/>
              <a:buChar char="•"/>
            </a:pPr>
            <a:r>
              <a:rPr lang="en-US" b="1" dirty="0">
                <a:solidFill>
                  <a:srgbClr val="0F497B"/>
                </a:solidFill>
                <a:latin typeface="Source Sans Pro"/>
              </a:rPr>
              <a:t>Central</a:t>
            </a:r>
            <a:r>
              <a:rPr lang="en-US" dirty="0">
                <a:solidFill>
                  <a:srgbClr val="0F497B"/>
                </a:solidFill>
                <a:latin typeface="Source Sans Pro"/>
              </a:rPr>
              <a:t>: The central part of the algorithm is responsible for orchestration and aggregation of the partial results.</a:t>
            </a:r>
          </a:p>
          <a:p>
            <a:pPr marL="285750" indent="-285750">
              <a:buFont typeface="Arial" panose="020B0604020202020204" pitchFamily="34" charset="0"/>
              <a:buChar char="•"/>
            </a:pPr>
            <a:endParaRPr lang="en-US" dirty="0">
              <a:solidFill>
                <a:srgbClr val="0F497B"/>
              </a:solidFill>
              <a:latin typeface="Source Sans Pro"/>
            </a:endParaRPr>
          </a:p>
          <a:p>
            <a:pPr marL="285750" indent="-285750">
              <a:buFont typeface="Arial" panose="020B0604020202020204" pitchFamily="34" charset="0"/>
              <a:buChar char="•"/>
            </a:pPr>
            <a:r>
              <a:rPr lang="en-US" b="1" dirty="0">
                <a:solidFill>
                  <a:srgbClr val="0F497B"/>
                </a:solidFill>
                <a:latin typeface="Source Sans Pro"/>
              </a:rPr>
              <a:t>Federated</a:t>
            </a:r>
            <a:r>
              <a:rPr lang="en-US" dirty="0">
                <a:solidFill>
                  <a:srgbClr val="0F497B"/>
                </a:solidFill>
                <a:latin typeface="Source Sans Pro"/>
              </a:rPr>
              <a:t>: The partial tasks are executing computations on the local privacy sensitive data.</a:t>
            </a:r>
          </a:p>
          <a:p>
            <a:endParaRPr lang="en-US" dirty="0"/>
          </a:p>
        </p:txBody>
      </p:sp>
      <p:sp>
        <p:nvSpPr>
          <p:cNvPr id="4" name="TextBox 3">
            <a:extLst>
              <a:ext uri="{FF2B5EF4-FFF2-40B4-BE49-F238E27FC236}">
                <a16:creationId xmlns:a16="http://schemas.microsoft.com/office/drawing/2014/main" id="{9DAFFC18-E670-6E6A-5852-F21FD22B3D8A}"/>
              </a:ext>
            </a:extLst>
          </p:cNvPr>
          <p:cNvSpPr txBox="1"/>
          <p:nvPr/>
        </p:nvSpPr>
        <p:spPr>
          <a:xfrm>
            <a:off x="8635834" y="3970734"/>
            <a:ext cx="990767" cy="307777"/>
          </a:xfrm>
          <a:prstGeom prst="rect">
            <a:avLst/>
          </a:prstGeom>
          <a:solidFill>
            <a:schemeClr val="bg1"/>
          </a:solidFill>
        </p:spPr>
        <p:txBody>
          <a:bodyPr wrap="square">
            <a:spAutoFit/>
          </a:bodyPr>
          <a:lstStyle/>
          <a:p>
            <a:r>
              <a:rPr lang="en-US" sz="1400" b="1" dirty="0">
                <a:solidFill>
                  <a:srgbClr val="0F497B"/>
                </a:solidFill>
                <a:latin typeface="Source Sans Pro"/>
              </a:rPr>
              <a:t>Federated</a:t>
            </a:r>
            <a:endParaRPr lang="en-NL" sz="1400" dirty="0"/>
          </a:p>
        </p:txBody>
      </p:sp>
      <p:pic>
        <p:nvPicPr>
          <p:cNvPr id="8" name="Picture 7">
            <a:extLst>
              <a:ext uri="{FF2B5EF4-FFF2-40B4-BE49-F238E27FC236}">
                <a16:creationId xmlns:a16="http://schemas.microsoft.com/office/drawing/2014/main" id="{28B02E19-E484-EBB9-7690-161158ABF5E8}"/>
              </a:ext>
            </a:extLst>
          </p:cNvPr>
          <p:cNvPicPr>
            <a:picLocks noChangeAspect="1"/>
          </p:cNvPicPr>
          <p:nvPr/>
        </p:nvPicPr>
        <p:blipFill>
          <a:blip r:embed="rId3"/>
          <a:stretch>
            <a:fillRect/>
          </a:stretch>
        </p:blipFill>
        <p:spPr>
          <a:xfrm>
            <a:off x="2243832" y="4412974"/>
            <a:ext cx="874124" cy="874124"/>
          </a:xfrm>
          <a:prstGeom prst="rect">
            <a:avLst/>
          </a:prstGeom>
        </p:spPr>
      </p:pic>
    </p:spTree>
    <p:extLst>
      <p:ext uri="{BB962C8B-B14F-4D97-AF65-F5344CB8AC3E}">
        <p14:creationId xmlns:p14="http://schemas.microsoft.com/office/powerpoint/2010/main" val="1616799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nfra">
            <a:extLst>
              <a:ext uri="{FF2B5EF4-FFF2-40B4-BE49-F238E27FC236}">
                <a16:creationId xmlns:a16="http://schemas.microsoft.com/office/drawing/2014/main" id="{039200AC-15B9-C14B-1C98-3A3192E03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0327" y="1112319"/>
            <a:ext cx="5012772" cy="46316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1028" name="Picture 4">
            <a:extLst>
              <a:ext uri="{FF2B5EF4-FFF2-40B4-BE49-F238E27FC236}">
                <a16:creationId xmlns:a16="http://schemas.microsoft.com/office/drawing/2014/main" id="{D3CC9E22-4700-063B-D745-52B3004C4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2338" y="1477772"/>
            <a:ext cx="917933" cy="14493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8EFF445-7500-740B-AECF-C043CBD851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070883" y="3949162"/>
            <a:ext cx="1001264" cy="37013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or: Elbow 8">
            <a:extLst>
              <a:ext uri="{FF2B5EF4-FFF2-40B4-BE49-F238E27FC236}">
                <a16:creationId xmlns:a16="http://schemas.microsoft.com/office/drawing/2014/main" id="{B6D99C04-166B-5B4D-92F3-BF54BCEC3A4E}"/>
              </a:ext>
            </a:extLst>
          </p:cNvPr>
          <p:cNvCxnSpPr>
            <a:cxnSpLocks/>
            <a:endCxn id="1030" idx="3"/>
          </p:cNvCxnSpPr>
          <p:nvPr/>
        </p:nvCxnSpPr>
        <p:spPr>
          <a:xfrm rot="10800000" flipV="1">
            <a:off x="6072147" y="3354014"/>
            <a:ext cx="1500030" cy="780216"/>
          </a:xfrm>
          <a:prstGeom prst="bentConnector3">
            <a:avLst>
              <a:gd name="adj1" fmla="val 37089"/>
            </a:avLst>
          </a:prstGeom>
          <a:ln w="28575">
            <a:solidFill>
              <a:srgbClr val="DE68A4"/>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2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3" name="infra">
            <a:extLst>
              <a:ext uri="{FF2B5EF4-FFF2-40B4-BE49-F238E27FC236}">
                <a16:creationId xmlns:a16="http://schemas.microsoft.com/office/drawing/2014/main" id="{58658719-6C8A-5570-D9AD-DAC2FF0B6E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90327" y="1113088"/>
            <a:ext cx="5011346" cy="4631824"/>
          </a:xfrm>
          <a:prstGeom prst="rect">
            <a:avLst/>
          </a:prstGeom>
        </p:spPr>
      </p:pic>
    </p:spTree>
    <p:extLst>
      <p:ext uri="{BB962C8B-B14F-4D97-AF65-F5344CB8AC3E}">
        <p14:creationId xmlns:p14="http://schemas.microsoft.com/office/powerpoint/2010/main" val="303415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973B8056-C27D-63C1-E1EC-C1C8001BE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356" y="2675074"/>
            <a:ext cx="3311844" cy="199852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4" name="infra">
            <a:extLst>
              <a:ext uri="{FF2B5EF4-FFF2-40B4-BE49-F238E27FC236}">
                <a16:creationId xmlns:a16="http://schemas.microsoft.com/office/drawing/2014/main" id="{F4C4F571-A19C-9FA3-7AC0-20237C4E71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0571" y="-3744123"/>
            <a:ext cx="16401142" cy="15159044"/>
          </a:xfrm>
          <a:prstGeom prst="rect">
            <a:avLst/>
          </a:prstGeom>
        </p:spPr>
      </p:pic>
    </p:spTree>
    <p:extLst>
      <p:ext uri="{BB962C8B-B14F-4D97-AF65-F5344CB8AC3E}">
        <p14:creationId xmlns:p14="http://schemas.microsoft.com/office/powerpoint/2010/main" val="3732834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4"/>
                                        </p:tgtEl>
                                      </p:cBhvr>
                                    </p:animEffect>
                                    <p:set>
                                      <p:cBhvr>
                                        <p:cTn id="7" dur="1" fill="hold">
                                          <p:stCondLst>
                                            <p:cond delay="999"/>
                                          </p:stCondLst>
                                        </p:cTn>
                                        <p:tgtEl>
                                          <p:spTgt spid="4"/>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973B8056-C27D-63C1-E1EC-C1C8001BE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356" y="2675074"/>
            <a:ext cx="3311844" cy="199852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cxnSp>
        <p:nvCxnSpPr>
          <p:cNvPr id="5" name="Straight Arrow Connector 4">
            <a:extLst>
              <a:ext uri="{FF2B5EF4-FFF2-40B4-BE49-F238E27FC236}">
                <a16:creationId xmlns:a16="http://schemas.microsoft.com/office/drawing/2014/main" id="{B9050D87-6DD9-AA48-7240-0B1AF69A938D}"/>
              </a:ext>
            </a:extLst>
          </p:cNvPr>
          <p:cNvCxnSpPr/>
          <p:nvPr/>
        </p:nvCxnSpPr>
        <p:spPr>
          <a:xfrm flipV="1">
            <a:off x="6937829" y="2510971"/>
            <a:ext cx="1494971" cy="769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2E42928B-E9A9-A2C2-7BFB-2DC34769599B}"/>
              </a:ext>
            </a:extLst>
          </p:cNvPr>
          <p:cNvSpPr txBox="1"/>
          <p:nvPr/>
        </p:nvSpPr>
        <p:spPr>
          <a:xfrm>
            <a:off x="8258629" y="2296082"/>
            <a:ext cx="1001486" cy="461665"/>
          </a:xfrm>
          <a:prstGeom prst="rect">
            <a:avLst/>
          </a:prstGeom>
          <a:noFill/>
        </p:spPr>
        <p:txBody>
          <a:bodyPr wrap="square" rtlCol="0">
            <a:spAutoFit/>
          </a:bodyPr>
          <a:lstStyle/>
          <a:p>
            <a:pPr algn="ctr"/>
            <a:r>
              <a:rPr lang="en-US" sz="2400" dirty="0"/>
              <a:t>Data</a:t>
            </a:r>
            <a:endParaRPr lang="en-NL" sz="2400" dirty="0"/>
          </a:p>
        </p:txBody>
      </p:sp>
      <p:sp>
        <p:nvSpPr>
          <p:cNvPr id="7" name="TextBox 6">
            <a:extLst>
              <a:ext uri="{FF2B5EF4-FFF2-40B4-BE49-F238E27FC236}">
                <a16:creationId xmlns:a16="http://schemas.microsoft.com/office/drawing/2014/main" id="{72BF1A4A-800B-41B0-1FAA-810F5F0DCDF9}"/>
              </a:ext>
            </a:extLst>
          </p:cNvPr>
          <p:cNvSpPr txBox="1"/>
          <p:nvPr/>
        </p:nvSpPr>
        <p:spPr>
          <a:xfrm>
            <a:off x="522514" y="3287707"/>
            <a:ext cx="3627530" cy="1696042"/>
          </a:xfrm>
          <a:prstGeom prst="rect">
            <a:avLst/>
          </a:prstGeom>
          <a:noFill/>
          <a:ln w="38100">
            <a:noFill/>
          </a:ln>
        </p:spPr>
        <p:txBody>
          <a:bodyPr wrap="square" rtlCol="0">
            <a:spAutoFit/>
          </a:bodyPr>
          <a:lstStyle/>
          <a:p>
            <a:pPr>
              <a:lnSpc>
                <a:spcPct val="150000"/>
              </a:lnSpc>
            </a:pPr>
            <a:r>
              <a:rPr lang="en-US" sz="2400" dirty="0"/>
              <a:t>Central algorithm process:</a:t>
            </a:r>
          </a:p>
          <a:p>
            <a:pPr marL="914400" lvl="1" indent="-457200">
              <a:lnSpc>
                <a:spcPct val="150000"/>
              </a:lnSpc>
              <a:buFont typeface="+mj-lt"/>
              <a:buAutoNum type="arabicPeriod"/>
            </a:pPr>
            <a:r>
              <a:rPr lang="en-US" sz="2400" dirty="0"/>
              <a:t> Get all nodes’ data</a:t>
            </a:r>
          </a:p>
          <a:p>
            <a:pPr marL="914400" lvl="1" indent="-457200">
              <a:lnSpc>
                <a:spcPct val="150000"/>
              </a:lnSpc>
              <a:buFont typeface="+mj-lt"/>
              <a:buAutoNum type="arabicPeriod"/>
            </a:pPr>
            <a:r>
              <a:rPr lang="en-US" sz="2400" dirty="0"/>
              <a:t>Aggregate results</a:t>
            </a:r>
            <a:endParaRPr lang="en-NL" sz="2400" dirty="0"/>
          </a:p>
        </p:txBody>
      </p:sp>
      <p:cxnSp>
        <p:nvCxnSpPr>
          <p:cNvPr id="8" name="Straight Arrow Connector 7">
            <a:extLst>
              <a:ext uri="{FF2B5EF4-FFF2-40B4-BE49-F238E27FC236}">
                <a16:creationId xmlns:a16="http://schemas.microsoft.com/office/drawing/2014/main" id="{4D0600A8-402B-D648-A5EC-D0B43AA2C20A}"/>
              </a:ext>
            </a:extLst>
          </p:cNvPr>
          <p:cNvCxnSpPr>
            <a:cxnSpLocks/>
            <a:endCxn id="7" idx="3"/>
          </p:cNvCxnSpPr>
          <p:nvPr/>
        </p:nvCxnSpPr>
        <p:spPr>
          <a:xfrm flipH="1">
            <a:off x="4150044" y="4135728"/>
            <a:ext cx="12782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9E0B615A-E429-5B4A-BC24-5B2CB340E57D}"/>
              </a:ext>
            </a:extLst>
          </p:cNvPr>
          <p:cNvSpPr/>
          <p:nvPr/>
        </p:nvSpPr>
        <p:spPr>
          <a:xfrm>
            <a:off x="1055915" y="3978310"/>
            <a:ext cx="3020011" cy="461665"/>
          </a:xfrm>
          <a:prstGeom prst="rect">
            <a:avLst/>
          </a:prstGeom>
          <a:noFill/>
          <a:ln w="38100">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2" name="Picture 2">
            <a:extLst>
              <a:ext uri="{FF2B5EF4-FFF2-40B4-BE49-F238E27FC236}">
                <a16:creationId xmlns:a16="http://schemas.microsoft.com/office/drawing/2014/main" id="{3351B5F3-6794-09EE-BD66-47869D78BCE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5373174" y="3904895"/>
            <a:ext cx="833859" cy="461665"/>
          </a:xfrm>
          <a:prstGeom prst="rect">
            <a:avLst/>
          </a:prstGeom>
          <a:noFill/>
          <a:ln w="38100">
            <a:solidFill>
              <a:srgbClr val="DE68A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64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7544F-B6AA-DDAC-C288-78BA1CA8FEF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06836C-2B65-05D5-3E25-1847F61BB7F2}"/>
              </a:ext>
            </a:extLst>
          </p:cNvPr>
          <p:cNvSpPr>
            <a:spLocks noGrp="1"/>
          </p:cNvSpPr>
          <p:nvPr>
            <p:ph type="title"/>
          </p:nvPr>
        </p:nvSpPr>
        <p:spPr/>
        <p:txBody>
          <a:bodyPr/>
          <a:lstStyle/>
          <a:p>
            <a:r>
              <a:rPr lang="en-US" sz="4000" dirty="0"/>
              <a:t>Why using vantage6</a:t>
            </a:r>
          </a:p>
        </p:txBody>
      </p:sp>
      <p:grpSp>
        <p:nvGrpSpPr>
          <p:cNvPr id="16" name="Group 15">
            <a:extLst>
              <a:ext uri="{FF2B5EF4-FFF2-40B4-BE49-F238E27FC236}">
                <a16:creationId xmlns:a16="http://schemas.microsoft.com/office/drawing/2014/main" id="{B7DE9CD0-DB82-D72A-F9CF-678473FE9E74}"/>
              </a:ext>
            </a:extLst>
          </p:cNvPr>
          <p:cNvGrpSpPr>
            <a:grpSpLocks noChangeAspect="1"/>
          </p:cNvGrpSpPr>
          <p:nvPr/>
        </p:nvGrpSpPr>
        <p:grpSpPr>
          <a:xfrm>
            <a:off x="6095400" y="2055651"/>
            <a:ext cx="1313565" cy="2803731"/>
            <a:chOff x="9507989" y="1906073"/>
            <a:chExt cx="1876522" cy="4005330"/>
          </a:xfrm>
        </p:grpSpPr>
        <p:grpSp>
          <p:nvGrpSpPr>
            <p:cNvPr id="28" name="Groep 27">
              <a:extLst>
                <a:ext uri="{FF2B5EF4-FFF2-40B4-BE49-F238E27FC236}">
                  <a16:creationId xmlns:a16="http://schemas.microsoft.com/office/drawing/2014/main" id="{2E675895-00A2-9B4C-54C8-518579E0FF3E}"/>
                </a:ext>
              </a:extLst>
            </p:cNvPr>
            <p:cNvGrpSpPr/>
            <p:nvPr/>
          </p:nvGrpSpPr>
          <p:grpSpPr>
            <a:xfrm>
              <a:off x="9507989" y="1906073"/>
              <a:ext cx="1876522" cy="4005330"/>
              <a:chOff x="9507989" y="1787852"/>
              <a:chExt cx="1876522" cy="4579637"/>
            </a:xfrm>
          </p:grpSpPr>
          <p:sp>
            <p:nvSpPr>
              <p:cNvPr id="15" name="Rechthoek 14">
                <a:extLst>
                  <a:ext uri="{FF2B5EF4-FFF2-40B4-BE49-F238E27FC236}">
                    <a16:creationId xmlns:a16="http://schemas.microsoft.com/office/drawing/2014/main" id="{4944BD60-98B8-BE46-211C-B329E528A841}"/>
                  </a:ext>
                </a:extLst>
              </p:cNvPr>
              <p:cNvSpPr/>
              <p:nvPr/>
            </p:nvSpPr>
            <p:spPr>
              <a:xfrm>
                <a:off x="9507989" y="1787852"/>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21" name="Rechthoek 20">
                <a:extLst>
                  <a:ext uri="{FF2B5EF4-FFF2-40B4-BE49-F238E27FC236}">
                    <a16:creationId xmlns:a16="http://schemas.microsoft.com/office/drawing/2014/main" id="{E20E8BB0-AEA3-EFBD-20A0-DAF88F4D2FD3}"/>
                  </a:ext>
                </a:extLst>
              </p:cNvPr>
              <p:cNvSpPr/>
              <p:nvPr/>
            </p:nvSpPr>
            <p:spPr>
              <a:xfrm>
                <a:off x="9557854" y="4490109"/>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497B"/>
                    </a:solidFill>
                    <a:latin typeface="Source Sans Pro"/>
                  </a:rPr>
                  <a:t>Other applications can connect using the API</a:t>
                </a:r>
              </a:p>
            </p:txBody>
          </p:sp>
        </p:grpSp>
        <p:sp>
          <p:nvSpPr>
            <p:cNvPr id="33" name="Ovaal 32">
              <a:extLst>
                <a:ext uri="{FF2B5EF4-FFF2-40B4-BE49-F238E27FC236}">
                  <a16:creationId xmlns:a16="http://schemas.microsoft.com/office/drawing/2014/main" id="{A0D171D2-521B-5843-AD51-B470DF58BAE6}"/>
                </a:ext>
              </a:extLst>
            </p:cNvPr>
            <p:cNvSpPr>
              <a:spLocks noChangeAspect="1"/>
            </p:cNvSpPr>
            <p:nvPr/>
          </p:nvSpPr>
          <p:spPr>
            <a:xfrm>
              <a:off x="9635128"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9" name="Graphic 38">
              <a:extLst>
                <a:ext uri="{FF2B5EF4-FFF2-40B4-BE49-F238E27FC236}">
                  <a16:creationId xmlns:a16="http://schemas.microsoft.com/office/drawing/2014/main" id="{26D7FF33-0831-2CD7-D42E-EF836D3D49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2250" y="2743050"/>
              <a:ext cx="828000" cy="828000"/>
            </a:xfrm>
            <a:prstGeom prst="rect">
              <a:avLst/>
            </a:prstGeom>
          </p:spPr>
        </p:pic>
      </p:grpSp>
      <p:grpSp>
        <p:nvGrpSpPr>
          <p:cNvPr id="11" name="Group 10">
            <a:extLst>
              <a:ext uri="{FF2B5EF4-FFF2-40B4-BE49-F238E27FC236}">
                <a16:creationId xmlns:a16="http://schemas.microsoft.com/office/drawing/2014/main" id="{511AD6EF-078E-4818-189A-E53E1A4A1185}"/>
              </a:ext>
            </a:extLst>
          </p:cNvPr>
          <p:cNvGrpSpPr>
            <a:grpSpLocks noChangeAspect="1"/>
          </p:cNvGrpSpPr>
          <p:nvPr/>
        </p:nvGrpSpPr>
        <p:grpSpPr>
          <a:xfrm>
            <a:off x="244557" y="2055653"/>
            <a:ext cx="1313565" cy="2803731"/>
            <a:chOff x="880326" y="1906076"/>
            <a:chExt cx="1876522" cy="4005330"/>
          </a:xfrm>
        </p:grpSpPr>
        <p:grpSp>
          <p:nvGrpSpPr>
            <p:cNvPr id="24" name="Groep 23">
              <a:extLst>
                <a:ext uri="{FF2B5EF4-FFF2-40B4-BE49-F238E27FC236}">
                  <a16:creationId xmlns:a16="http://schemas.microsoft.com/office/drawing/2014/main" id="{427B1FD8-D739-3281-9061-9102D1AA19DB}"/>
                </a:ext>
              </a:extLst>
            </p:cNvPr>
            <p:cNvGrpSpPr/>
            <p:nvPr/>
          </p:nvGrpSpPr>
          <p:grpSpPr>
            <a:xfrm>
              <a:off x="880326" y="1906076"/>
              <a:ext cx="1876522" cy="4005330"/>
              <a:chOff x="880326" y="1787855"/>
              <a:chExt cx="1876522" cy="4579637"/>
            </a:xfrm>
          </p:grpSpPr>
          <p:sp>
            <p:nvSpPr>
              <p:cNvPr id="3" name="Rechthoek 2">
                <a:extLst>
                  <a:ext uri="{FF2B5EF4-FFF2-40B4-BE49-F238E27FC236}">
                    <a16:creationId xmlns:a16="http://schemas.microsoft.com/office/drawing/2014/main" id="{726E3EF0-B4CC-8688-8596-367C28F739EB}"/>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17" name="Rechthoek 16">
                <a:extLst>
                  <a:ext uri="{FF2B5EF4-FFF2-40B4-BE49-F238E27FC236}">
                    <a16:creationId xmlns:a16="http://schemas.microsoft.com/office/drawing/2014/main" id="{01E39243-5C8C-24CC-B68F-E10F59745450}"/>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rgbClr val="0F497B"/>
                    </a:solidFill>
                    <a:latin typeface="Source Sans Pro"/>
                  </a:rPr>
                  <a:t>Open source with Apache-2.0 licence</a:t>
                </a:r>
                <a:endParaRPr lang="nl-NL" sz="1600" dirty="0">
                  <a:solidFill>
                    <a:srgbClr val="0F497B"/>
                  </a:solidFill>
                  <a:latin typeface="Source Sans Pro"/>
                </a:endParaRPr>
              </a:p>
            </p:txBody>
          </p:sp>
        </p:grpSp>
        <p:sp>
          <p:nvSpPr>
            <p:cNvPr id="29" name="Ovaal 28">
              <a:extLst>
                <a:ext uri="{FF2B5EF4-FFF2-40B4-BE49-F238E27FC236}">
                  <a16:creationId xmlns:a16="http://schemas.microsoft.com/office/drawing/2014/main" id="{7513DC59-4853-4B84-076D-5BD4E4DA4643}"/>
                </a:ext>
              </a:extLst>
            </p:cNvPr>
            <p:cNvSpPr>
              <a:spLocks noChangeAspect="1"/>
            </p:cNvSpPr>
            <p:nvPr/>
          </p:nvSpPr>
          <p:spPr>
            <a:xfrm>
              <a:off x="1007465"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3" name="Graphic 42">
              <a:extLst>
                <a:ext uri="{FF2B5EF4-FFF2-40B4-BE49-F238E27FC236}">
                  <a16:creationId xmlns:a16="http://schemas.microsoft.com/office/drawing/2014/main" id="{C414A6C7-8963-1176-ABF7-550DD7D83D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7801" y="2743050"/>
              <a:ext cx="581572" cy="828000"/>
            </a:xfrm>
            <a:prstGeom prst="rect">
              <a:avLst/>
            </a:prstGeom>
          </p:spPr>
        </p:pic>
      </p:grpSp>
      <p:grpSp>
        <p:nvGrpSpPr>
          <p:cNvPr id="14" name="Group 13">
            <a:extLst>
              <a:ext uri="{FF2B5EF4-FFF2-40B4-BE49-F238E27FC236}">
                <a16:creationId xmlns:a16="http://schemas.microsoft.com/office/drawing/2014/main" id="{6EC4CA78-ACEC-3C8A-AF7B-B52395CA86EE}"/>
              </a:ext>
            </a:extLst>
          </p:cNvPr>
          <p:cNvGrpSpPr>
            <a:grpSpLocks noChangeAspect="1"/>
          </p:cNvGrpSpPr>
          <p:nvPr/>
        </p:nvGrpSpPr>
        <p:grpSpPr>
          <a:xfrm>
            <a:off x="4629340" y="2055652"/>
            <a:ext cx="1313565" cy="2803731"/>
            <a:chOff x="7351074" y="1906074"/>
            <a:chExt cx="1876522" cy="4005330"/>
          </a:xfrm>
        </p:grpSpPr>
        <p:grpSp>
          <p:nvGrpSpPr>
            <p:cNvPr id="27" name="Groep 26">
              <a:extLst>
                <a:ext uri="{FF2B5EF4-FFF2-40B4-BE49-F238E27FC236}">
                  <a16:creationId xmlns:a16="http://schemas.microsoft.com/office/drawing/2014/main" id="{B0BB81DB-BAD4-3D5A-4A00-6EAFCD857E28}"/>
                </a:ext>
              </a:extLst>
            </p:cNvPr>
            <p:cNvGrpSpPr/>
            <p:nvPr/>
          </p:nvGrpSpPr>
          <p:grpSpPr>
            <a:xfrm>
              <a:off x="7351074" y="1906074"/>
              <a:ext cx="1876522" cy="4005330"/>
              <a:chOff x="7392585" y="1787853"/>
              <a:chExt cx="1876522" cy="4579637"/>
            </a:xfrm>
          </p:grpSpPr>
          <p:sp>
            <p:nvSpPr>
              <p:cNvPr id="9" name="Rechthoek 8">
                <a:extLst>
                  <a:ext uri="{FF2B5EF4-FFF2-40B4-BE49-F238E27FC236}">
                    <a16:creationId xmlns:a16="http://schemas.microsoft.com/office/drawing/2014/main" id="{1F1D39BF-C7F7-F49F-175F-860A5A0EA192}"/>
                  </a:ext>
                </a:extLst>
              </p:cNvPr>
              <p:cNvSpPr/>
              <p:nvPr/>
            </p:nvSpPr>
            <p:spPr>
              <a:xfrm>
                <a:off x="7392585" y="1787853"/>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20" name="Rechthoek 19">
                <a:extLst>
                  <a:ext uri="{FF2B5EF4-FFF2-40B4-BE49-F238E27FC236}">
                    <a16:creationId xmlns:a16="http://schemas.microsoft.com/office/drawing/2014/main" id="{50598E52-42F7-3A08-8726-4E50E86D67ED}"/>
                  </a:ext>
                </a:extLst>
              </p:cNvPr>
              <p:cNvSpPr/>
              <p:nvPr/>
            </p:nvSpPr>
            <p:spPr>
              <a:xfrm>
                <a:off x="7442450" y="4490110"/>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F497B"/>
                    </a:solidFill>
                    <a:latin typeface="Source Sans Pro"/>
                  </a:rPr>
                  <a:t>Algorithms in any language</a:t>
                </a:r>
              </a:p>
            </p:txBody>
          </p:sp>
        </p:grpSp>
        <p:sp>
          <p:nvSpPr>
            <p:cNvPr id="32" name="Ovaal 31">
              <a:extLst>
                <a:ext uri="{FF2B5EF4-FFF2-40B4-BE49-F238E27FC236}">
                  <a16:creationId xmlns:a16="http://schemas.microsoft.com/office/drawing/2014/main" id="{87C69DCE-B9B9-9FF0-7884-9E76D34776F9}"/>
                </a:ext>
              </a:extLst>
            </p:cNvPr>
            <p:cNvSpPr>
              <a:spLocks noChangeAspect="1"/>
            </p:cNvSpPr>
            <p:nvPr/>
          </p:nvSpPr>
          <p:spPr>
            <a:xfrm>
              <a:off x="7478213"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9" name="Graphic 48">
              <a:extLst>
                <a:ext uri="{FF2B5EF4-FFF2-40B4-BE49-F238E27FC236}">
                  <a16:creationId xmlns:a16="http://schemas.microsoft.com/office/drawing/2014/main" id="{97185D7D-936F-C6E9-8D1D-168357C3D9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4364" y="2743050"/>
              <a:ext cx="969943" cy="828000"/>
            </a:xfrm>
            <a:prstGeom prst="rect">
              <a:avLst/>
            </a:prstGeom>
          </p:spPr>
        </p:pic>
      </p:grpSp>
      <p:grpSp>
        <p:nvGrpSpPr>
          <p:cNvPr id="13" name="Group 12">
            <a:extLst>
              <a:ext uri="{FF2B5EF4-FFF2-40B4-BE49-F238E27FC236}">
                <a16:creationId xmlns:a16="http://schemas.microsoft.com/office/drawing/2014/main" id="{E3785D90-C70E-DC62-B272-C01BBC42D1B2}"/>
              </a:ext>
            </a:extLst>
          </p:cNvPr>
          <p:cNvGrpSpPr>
            <a:grpSpLocks noChangeAspect="1"/>
          </p:cNvGrpSpPr>
          <p:nvPr/>
        </p:nvGrpSpPr>
        <p:grpSpPr>
          <a:xfrm>
            <a:off x="3166456" y="2055653"/>
            <a:ext cx="1313565" cy="2803731"/>
            <a:chOff x="5194158" y="1906074"/>
            <a:chExt cx="1876522" cy="4005330"/>
          </a:xfrm>
        </p:grpSpPr>
        <p:grpSp>
          <p:nvGrpSpPr>
            <p:cNvPr id="26" name="Groep 25">
              <a:extLst>
                <a:ext uri="{FF2B5EF4-FFF2-40B4-BE49-F238E27FC236}">
                  <a16:creationId xmlns:a16="http://schemas.microsoft.com/office/drawing/2014/main" id="{BD534572-5FBB-410E-6FDF-0A12D28102D4}"/>
                </a:ext>
              </a:extLst>
            </p:cNvPr>
            <p:cNvGrpSpPr/>
            <p:nvPr/>
          </p:nvGrpSpPr>
          <p:grpSpPr>
            <a:xfrm>
              <a:off x="5194158" y="1906074"/>
              <a:ext cx="1876522" cy="4005330"/>
              <a:chOff x="5277181" y="1787853"/>
              <a:chExt cx="1876522" cy="4579637"/>
            </a:xfrm>
          </p:grpSpPr>
          <p:sp>
            <p:nvSpPr>
              <p:cNvPr id="8" name="Rechthoek 7">
                <a:extLst>
                  <a:ext uri="{FF2B5EF4-FFF2-40B4-BE49-F238E27FC236}">
                    <a16:creationId xmlns:a16="http://schemas.microsoft.com/office/drawing/2014/main" id="{5D115A7A-7EF2-ADAF-A8B0-FAB947C6F35D}"/>
                  </a:ext>
                </a:extLst>
              </p:cNvPr>
              <p:cNvSpPr/>
              <p:nvPr/>
            </p:nvSpPr>
            <p:spPr>
              <a:xfrm>
                <a:off x="5277181" y="1787853"/>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19" name="Rechthoek 18">
                <a:extLst>
                  <a:ext uri="{FF2B5EF4-FFF2-40B4-BE49-F238E27FC236}">
                    <a16:creationId xmlns:a16="http://schemas.microsoft.com/office/drawing/2014/main" id="{19209D76-72F6-17CE-6A9E-637D7061C54F}"/>
                  </a:ext>
                </a:extLst>
              </p:cNvPr>
              <p:cNvSpPr/>
              <p:nvPr/>
            </p:nvSpPr>
            <p:spPr>
              <a:xfrm>
                <a:off x="5327046" y="4490110"/>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497B"/>
                    </a:solidFill>
                    <a:latin typeface="Source Sans Pro"/>
                  </a:rPr>
                  <a:t>Extensible to different data source types</a:t>
                </a:r>
              </a:p>
            </p:txBody>
          </p:sp>
        </p:grpSp>
        <p:sp>
          <p:nvSpPr>
            <p:cNvPr id="31" name="Ovaal 30">
              <a:extLst>
                <a:ext uri="{FF2B5EF4-FFF2-40B4-BE49-F238E27FC236}">
                  <a16:creationId xmlns:a16="http://schemas.microsoft.com/office/drawing/2014/main" id="{69A9BE76-E6F0-C085-3132-43BC09D7680E}"/>
                </a:ext>
              </a:extLst>
            </p:cNvPr>
            <p:cNvSpPr>
              <a:spLocks noChangeAspect="1"/>
            </p:cNvSpPr>
            <p:nvPr/>
          </p:nvSpPr>
          <p:spPr>
            <a:xfrm>
              <a:off x="5319515"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7" name="Graphic 56">
              <a:extLst>
                <a:ext uri="{FF2B5EF4-FFF2-40B4-BE49-F238E27FC236}">
                  <a16:creationId xmlns:a16="http://schemas.microsoft.com/office/drawing/2014/main" id="{15906E35-1E28-E154-36C0-0AD2BF2923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09499" y="2743050"/>
              <a:ext cx="842277" cy="828000"/>
            </a:xfrm>
            <a:prstGeom prst="rect">
              <a:avLst/>
            </a:prstGeom>
          </p:spPr>
        </p:pic>
      </p:grpSp>
      <p:grpSp>
        <p:nvGrpSpPr>
          <p:cNvPr id="12" name="Group 11">
            <a:extLst>
              <a:ext uri="{FF2B5EF4-FFF2-40B4-BE49-F238E27FC236}">
                <a16:creationId xmlns:a16="http://schemas.microsoft.com/office/drawing/2014/main" id="{3B517522-AC2B-A0C1-99EF-73B788A99228}"/>
              </a:ext>
            </a:extLst>
          </p:cNvPr>
          <p:cNvGrpSpPr>
            <a:grpSpLocks noChangeAspect="1"/>
          </p:cNvGrpSpPr>
          <p:nvPr/>
        </p:nvGrpSpPr>
        <p:grpSpPr>
          <a:xfrm>
            <a:off x="1706250" y="2055653"/>
            <a:ext cx="1313565" cy="2803731"/>
            <a:chOff x="3037242" y="1906075"/>
            <a:chExt cx="1876522" cy="4005330"/>
          </a:xfrm>
        </p:grpSpPr>
        <p:grpSp>
          <p:nvGrpSpPr>
            <p:cNvPr id="25" name="Groep 24">
              <a:extLst>
                <a:ext uri="{FF2B5EF4-FFF2-40B4-BE49-F238E27FC236}">
                  <a16:creationId xmlns:a16="http://schemas.microsoft.com/office/drawing/2014/main" id="{19BF4837-7540-038C-6C11-A0E577569F9D}"/>
                </a:ext>
              </a:extLst>
            </p:cNvPr>
            <p:cNvGrpSpPr/>
            <p:nvPr/>
          </p:nvGrpSpPr>
          <p:grpSpPr>
            <a:xfrm>
              <a:off x="3037242" y="1906075"/>
              <a:ext cx="1876522" cy="4005330"/>
              <a:chOff x="3161777" y="1787854"/>
              <a:chExt cx="1876522" cy="4579637"/>
            </a:xfrm>
          </p:grpSpPr>
          <p:sp>
            <p:nvSpPr>
              <p:cNvPr id="7" name="Rechthoek 6">
                <a:extLst>
                  <a:ext uri="{FF2B5EF4-FFF2-40B4-BE49-F238E27FC236}">
                    <a16:creationId xmlns:a16="http://schemas.microsoft.com/office/drawing/2014/main" id="{9CA42FDA-828A-33F0-9FB4-DEA333C9E2E1}"/>
                  </a:ext>
                </a:extLst>
              </p:cNvPr>
              <p:cNvSpPr/>
              <p:nvPr/>
            </p:nvSpPr>
            <p:spPr>
              <a:xfrm>
                <a:off x="3161777" y="1787854"/>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hthoek 17">
                <a:extLst>
                  <a:ext uri="{FF2B5EF4-FFF2-40B4-BE49-F238E27FC236}">
                    <a16:creationId xmlns:a16="http://schemas.microsoft.com/office/drawing/2014/main" id="{053BC774-D3E4-5F8E-93D2-F3BED438CA2E}"/>
                  </a:ext>
                </a:extLst>
              </p:cNvPr>
              <p:cNvSpPr/>
              <p:nvPr/>
            </p:nvSpPr>
            <p:spPr>
              <a:xfrm>
                <a:off x="3211642" y="4490111"/>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rgbClr val="0F497B"/>
                    </a:solidFill>
                    <a:latin typeface="Source Sans Pro"/>
                  </a:rPr>
                  <a:t>Container orchestration for PETs</a:t>
                </a:r>
              </a:p>
            </p:txBody>
          </p:sp>
        </p:grpSp>
        <p:sp>
          <p:nvSpPr>
            <p:cNvPr id="30" name="Ovaal 29">
              <a:extLst>
                <a:ext uri="{FF2B5EF4-FFF2-40B4-BE49-F238E27FC236}">
                  <a16:creationId xmlns:a16="http://schemas.microsoft.com/office/drawing/2014/main" id="{E77184BA-8AD2-C3DA-799D-FD1E75B4111F}"/>
                </a:ext>
              </a:extLst>
            </p:cNvPr>
            <p:cNvSpPr>
              <a:spLocks noChangeAspect="1"/>
            </p:cNvSpPr>
            <p:nvPr/>
          </p:nvSpPr>
          <p:spPr>
            <a:xfrm>
              <a:off x="3164381"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9" name="Graphic 58">
              <a:extLst>
                <a:ext uri="{FF2B5EF4-FFF2-40B4-BE49-F238E27FC236}">
                  <a16:creationId xmlns:a16="http://schemas.microsoft.com/office/drawing/2014/main" id="{88ACB616-03F3-3CFB-6391-4B363FE57F8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99140" y="2743050"/>
              <a:ext cx="752727" cy="828000"/>
            </a:xfrm>
            <a:prstGeom prst="rect">
              <a:avLst/>
            </a:prstGeom>
          </p:spPr>
        </p:pic>
      </p:grpSp>
      <p:grpSp>
        <p:nvGrpSpPr>
          <p:cNvPr id="23" name="Groep 23">
            <a:extLst>
              <a:ext uri="{FF2B5EF4-FFF2-40B4-BE49-F238E27FC236}">
                <a16:creationId xmlns:a16="http://schemas.microsoft.com/office/drawing/2014/main" id="{F2FB9DA8-8FD4-7DFC-92CF-33299D266927}"/>
              </a:ext>
            </a:extLst>
          </p:cNvPr>
          <p:cNvGrpSpPr/>
          <p:nvPr/>
        </p:nvGrpSpPr>
        <p:grpSpPr>
          <a:xfrm>
            <a:off x="9020890" y="2049513"/>
            <a:ext cx="1313565" cy="2803731"/>
            <a:chOff x="880326" y="1787855"/>
            <a:chExt cx="1876522" cy="4579637"/>
          </a:xfrm>
        </p:grpSpPr>
        <p:sp>
          <p:nvSpPr>
            <p:cNvPr id="36" name="Rechthoek 2">
              <a:extLst>
                <a:ext uri="{FF2B5EF4-FFF2-40B4-BE49-F238E27FC236}">
                  <a16:creationId xmlns:a16="http://schemas.microsoft.com/office/drawing/2014/main" id="{6AD06115-BD62-8985-68AC-C1021F4D29BB}"/>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37" name="Rechthoek 16">
              <a:extLst>
                <a:ext uri="{FF2B5EF4-FFF2-40B4-BE49-F238E27FC236}">
                  <a16:creationId xmlns:a16="http://schemas.microsoft.com/office/drawing/2014/main" id="{30CDFC86-DFBB-D483-2B67-EB4DF18B061E}"/>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rgbClr val="0F497B"/>
                  </a:solidFill>
                  <a:latin typeface="Source Sans Pro"/>
                </a:rPr>
                <a:t>Managing collaboration policies</a:t>
              </a:r>
              <a:endParaRPr lang="nl-NL" sz="1600" dirty="0">
                <a:solidFill>
                  <a:srgbClr val="0F497B"/>
                </a:solidFill>
                <a:latin typeface="Source Sans Pro"/>
              </a:endParaRPr>
            </a:p>
          </p:txBody>
        </p:sp>
      </p:grpSp>
      <p:sp>
        <p:nvSpPr>
          <p:cNvPr id="34" name="Ovaal 28">
            <a:extLst>
              <a:ext uri="{FF2B5EF4-FFF2-40B4-BE49-F238E27FC236}">
                <a16:creationId xmlns:a16="http://schemas.microsoft.com/office/drawing/2014/main" id="{4D6495E2-7B22-A2B4-4E62-CEAB656E8894}"/>
              </a:ext>
            </a:extLst>
          </p:cNvPr>
          <p:cNvSpPr>
            <a:spLocks noChangeAspect="1"/>
          </p:cNvSpPr>
          <p:nvPr/>
        </p:nvSpPr>
        <p:spPr>
          <a:xfrm>
            <a:off x="9109887" y="2303318"/>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40" name="Groep 23">
            <a:extLst>
              <a:ext uri="{FF2B5EF4-FFF2-40B4-BE49-F238E27FC236}">
                <a16:creationId xmlns:a16="http://schemas.microsoft.com/office/drawing/2014/main" id="{56D36E92-6F2D-2948-B453-D7C6D0401FF3}"/>
              </a:ext>
            </a:extLst>
          </p:cNvPr>
          <p:cNvGrpSpPr/>
          <p:nvPr/>
        </p:nvGrpSpPr>
        <p:grpSpPr>
          <a:xfrm>
            <a:off x="10486950" y="2049513"/>
            <a:ext cx="1313565" cy="2803731"/>
            <a:chOff x="880326" y="1787855"/>
            <a:chExt cx="1876522" cy="4579637"/>
          </a:xfrm>
        </p:grpSpPr>
        <p:sp>
          <p:nvSpPr>
            <p:cNvPr id="44" name="Rechthoek 2">
              <a:extLst>
                <a:ext uri="{FF2B5EF4-FFF2-40B4-BE49-F238E27FC236}">
                  <a16:creationId xmlns:a16="http://schemas.microsoft.com/office/drawing/2014/main" id="{76D39D5E-D4ED-BFC4-A125-1206A210F776}"/>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45" name="Rechthoek 16">
              <a:extLst>
                <a:ext uri="{FF2B5EF4-FFF2-40B4-BE49-F238E27FC236}">
                  <a16:creationId xmlns:a16="http://schemas.microsoft.com/office/drawing/2014/main" id="{1696530B-1A5A-E63A-E7A4-866F5A8B374B}"/>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rgbClr val="0F497B"/>
                  </a:solidFill>
                  <a:latin typeface="Source Sans Pro"/>
                </a:rPr>
                <a:t>Minimal network requirements</a:t>
              </a:r>
              <a:endParaRPr lang="nl-NL" sz="1600" dirty="0">
                <a:solidFill>
                  <a:srgbClr val="0F497B"/>
                </a:solidFill>
                <a:latin typeface="Source Sans Pro"/>
              </a:endParaRPr>
            </a:p>
          </p:txBody>
        </p:sp>
      </p:grpSp>
      <p:sp>
        <p:nvSpPr>
          <p:cNvPr id="41" name="Ovaal 28">
            <a:extLst>
              <a:ext uri="{FF2B5EF4-FFF2-40B4-BE49-F238E27FC236}">
                <a16:creationId xmlns:a16="http://schemas.microsoft.com/office/drawing/2014/main" id="{E8367BB6-DC1A-D847-5DE8-91078DBEC567}"/>
              </a:ext>
            </a:extLst>
          </p:cNvPr>
          <p:cNvSpPr>
            <a:spLocks noChangeAspect="1"/>
          </p:cNvSpPr>
          <p:nvPr/>
        </p:nvSpPr>
        <p:spPr>
          <a:xfrm>
            <a:off x="10575947" y="2303318"/>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54" name="Group 53">
            <a:extLst>
              <a:ext uri="{FF2B5EF4-FFF2-40B4-BE49-F238E27FC236}">
                <a16:creationId xmlns:a16="http://schemas.microsoft.com/office/drawing/2014/main" id="{FA0C2A25-A535-EB6B-F7F9-1DDF050B3065}"/>
              </a:ext>
            </a:extLst>
          </p:cNvPr>
          <p:cNvGrpSpPr/>
          <p:nvPr/>
        </p:nvGrpSpPr>
        <p:grpSpPr>
          <a:xfrm>
            <a:off x="7560684" y="2049514"/>
            <a:ext cx="1313565" cy="2803731"/>
            <a:chOff x="7560684" y="2049514"/>
            <a:chExt cx="1313565" cy="2803731"/>
          </a:xfrm>
        </p:grpSpPr>
        <p:grpSp>
          <p:nvGrpSpPr>
            <p:cNvPr id="5" name="Groep 23">
              <a:extLst>
                <a:ext uri="{FF2B5EF4-FFF2-40B4-BE49-F238E27FC236}">
                  <a16:creationId xmlns:a16="http://schemas.microsoft.com/office/drawing/2014/main" id="{E6B02CD2-A619-0493-FE37-5353DD34E55C}"/>
                </a:ext>
              </a:extLst>
            </p:cNvPr>
            <p:cNvGrpSpPr/>
            <p:nvPr/>
          </p:nvGrpSpPr>
          <p:grpSpPr>
            <a:xfrm>
              <a:off x="7560684" y="2049514"/>
              <a:ext cx="1313565" cy="2803731"/>
              <a:chOff x="880326" y="1787855"/>
              <a:chExt cx="1876522" cy="4579637"/>
            </a:xfrm>
          </p:grpSpPr>
          <p:sp>
            <p:nvSpPr>
              <p:cNvPr id="22" name="Rechthoek 2">
                <a:extLst>
                  <a:ext uri="{FF2B5EF4-FFF2-40B4-BE49-F238E27FC236}">
                    <a16:creationId xmlns:a16="http://schemas.microsoft.com/office/drawing/2014/main" id="{618159B0-1E27-A17E-A41F-DC0AD7FBD972}"/>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38" name="Rechthoek 16">
                <a:extLst>
                  <a:ext uri="{FF2B5EF4-FFF2-40B4-BE49-F238E27FC236}">
                    <a16:creationId xmlns:a16="http://schemas.microsoft.com/office/drawing/2014/main" id="{E59E54DC-82FA-8485-4D80-B96090D2290D}"/>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0F497B"/>
                    </a:solidFill>
                    <a:latin typeface="Source Sans Pro"/>
                  </a:rPr>
                  <a:t>Graphical User Interface</a:t>
                </a:r>
                <a:endParaRPr lang="nl-NL" sz="2000" dirty="0">
                  <a:solidFill>
                    <a:srgbClr val="0F497B"/>
                  </a:solidFill>
                  <a:latin typeface="Source Sans Pro"/>
                </a:endParaRPr>
              </a:p>
            </p:txBody>
          </p:sp>
        </p:grpSp>
        <p:sp>
          <p:nvSpPr>
            <p:cNvPr id="6" name="Ovaal 28">
              <a:extLst>
                <a:ext uri="{FF2B5EF4-FFF2-40B4-BE49-F238E27FC236}">
                  <a16:creationId xmlns:a16="http://schemas.microsoft.com/office/drawing/2014/main" id="{E9C271DF-349F-7AB1-EEA3-DC5ED6379E5E}"/>
                </a:ext>
              </a:extLst>
            </p:cNvPr>
            <p:cNvSpPr>
              <a:spLocks noChangeAspect="1"/>
            </p:cNvSpPr>
            <p:nvPr/>
          </p:nvSpPr>
          <p:spPr>
            <a:xfrm>
              <a:off x="7649681" y="2303319"/>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3" name="Group 52">
              <a:extLst>
                <a:ext uri="{FF2B5EF4-FFF2-40B4-BE49-F238E27FC236}">
                  <a16:creationId xmlns:a16="http://schemas.microsoft.com/office/drawing/2014/main" id="{1CF3A24F-9BD5-5373-3262-C7811D102A1B}"/>
                </a:ext>
              </a:extLst>
            </p:cNvPr>
            <p:cNvGrpSpPr>
              <a:grpSpLocks noChangeAspect="1"/>
            </p:cNvGrpSpPr>
            <p:nvPr/>
          </p:nvGrpSpPr>
          <p:grpSpPr>
            <a:xfrm>
              <a:off x="7805201" y="2458839"/>
              <a:ext cx="822960" cy="822960"/>
              <a:chOff x="5638800" y="4997824"/>
              <a:chExt cx="914400" cy="914400"/>
            </a:xfrm>
          </p:grpSpPr>
          <p:pic>
            <p:nvPicPr>
              <p:cNvPr id="50" name="Graphic 49" descr="Monitor with solid fill">
                <a:extLst>
                  <a:ext uri="{FF2B5EF4-FFF2-40B4-BE49-F238E27FC236}">
                    <a16:creationId xmlns:a16="http://schemas.microsoft.com/office/drawing/2014/main" id="{C1689BC8-C734-A92D-1333-02FC81C8DE4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38800" y="4997824"/>
                <a:ext cx="914400" cy="914400"/>
              </a:xfrm>
              <a:prstGeom prst="rect">
                <a:avLst/>
              </a:prstGeom>
            </p:spPr>
          </p:pic>
          <p:pic>
            <p:nvPicPr>
              <p:cNvPr id="52" name="Graphic 51" descr="Cursor with solid fill">
                <a:extLst>
                  <a:ext uri="{FF2B5EF4-FFF2-40B4-BE49-F238E27FC236}">
                    <a16:creationId xmlns:a16="http://schemas.microsoft.com/office/drawing/2014/main" id="{6AADD1E1-F84C-FE83-CFFD-0E50B261F79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843752">
                <a:off x="6020791" y="5291418"/>
                <a:ext cx="327212" cy="327212"/>
              </a:xfrm>
              <a:prstGeom prst="rect">
                <a:avLst/>
              </a:prstGeom>
            </p:spPr>
          </p:pic>
        </p:grpSp>
      </p:grpSp>
      <p:grpSp>
        <p:nvGrpSpPr>
          <p:cNvPr id="82" name="Group 81">
            <a:extLst>
              <a:ext uri="{FF2B5EF4-FFF2-40B4-BE49-F238E27FC236}">
                <a16:creationId xmlns:a16="http://schemas.microsoft.com/office/drawing/2014/main" id="{9193C87A-034E-4F00-424E-D6B48CDAD0C9}"/>
              </a:ext>
            </a:extLst>
          </p:cNvPr>
          <p:cNvGrpSpPr>
            <a:grpSpLocks noChangeAspect="1"/>
          </p:cNvGrpSpPr>
          <p:nvPr/>
        </p:nvGrpSpPr>
        <p:grpSpPr>
          <a:xfrm>
            <a:off x="9274038" y="2464647"/>
            <a:ext cx="793800" cy="761943"/>
            <a:chOff x="1562884" y="5191463"/>
            <a:chExt cx="862023" cy="827429"/>
          </a:xfrm>
        </p:grpSpPr>
        <p:pic>
          <p:nvPicPr>
            <p:cNvPr id="56" name="Graphic 55" descr="User outline">
              <a:extLst>
                <a:ext uri="{FF2B5EF4-FFF2-40B4-BE49-F238E27FC236}">
                  <a16:creationId xmlns:a16="http://schemas.microsoft.com/office/drawing/2014/main" id="{FC3FCAD0-C159-2BCF-1A0B-4518E632A57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562884" y="5694909"/>
              <a:ext cx="289546" cy="323981"/>
            </a:xfrm>
            <a:prstGeom prst="rect">
              <a:avLst/>
            </a:prstGeom>
          </p:spPr>
        </p:pic>
        <p:pic>
          <p:nvPicPr>
            <p:cNvPr id="58" name="Graphic 57" descr="User outline">
              <a:extLst>
                <a:ext uri="{FF2B5EF4-FFF2-40B4-BE49-F238E27FC236}">
                  <a16:creationId xmlns:a16="http://schemas.microsoft.com/office/drawing/2014/main" id="{442B1661-59DA-49A3-58A3-1E5EAF955A5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53208" y="5694910"/>
              <a:ext cx="289545" cy="323981"/>
            </a:xfrm>
            <a:prstGeom prst="rect">
              <a:avLst/>
            </a:prstGeom>
          </p:spPr>
        </p:pic>
        <p:pic>
          <p:nvPicPr>
            <p:cNvPr id="60" name="Graphic 59" descr="User outline">
              <a:extLst>
                <a:ext uri="{FF2B5EF4-FFF2-40B4-BE49-F238E27FC236}">
                  <a16:creationId xmlns:a16="http://schemas.microsoft.com/office/drawing/2014/main" id="{AA61F7AF-D539-D760-0877-3EB8830F32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135362" y="5694911"/>
              <a:ext cx="289545" cy="323981"/>
            </a:xfrm>
            <a:prstGeom prst="rect">
              <a:avLst/>
            </a:prstGeom>
          </p:spPr>
        </p:pic>
        <p:pic>
          <p:nvPicPr>
            <p:cNvPr id="63" name="Graphic 62" descr="Database outline">
              <a:extLst>
                <a:ext uri="{FF2B5EF4-FFF2-40B4-BE49-F238E27FC236}">
                  <a16:creationId xmlns:a16="http://schemas.microsoft.com/office/drawing/2014/main" id="{8E934ED2-EACD-5C8F-54AC-536ED9B35CF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799814" y="5191463"/>
              <a:ext cx="395838" cy="396932"/>
            </a:xfrm>
            <a:prstGeom prst="rect">
              <a:avLst/>
            </a:prstGeom>
          </p:spPr>
        </p:pic>
        <p:cxnSp>
          <p:nvCxnSpPr>
            <p:cNvPr id="65" name="Straight Connector 64">
              <a:extLst>
                <a:ext uri="{FF2B5EF4-FFF2-40B4-BE49-F238E27FC236}">
                  <a16:creationId xmlns:a16="http://schemas.microsoft.com/office/drawing/2014/main" id="{88677297-43D0-3FDE-CEBF-F763EBAFE306}"/>
                </a:ext>
              </a:extLst>
            </p:cNvPr>
            <p:cNvCxnSpPr>
              <a:cxnSpLocks/>
            </p:cNvCxnSpPr>
            <p:nvPr/>
          </p:nvCxnSpPr>
          <p:spPr>
            <a:xfrm>
              <a:off x="1997733" y="5552680"/>
              <a:ext cx="0" cy="188517"/>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B1A1C1C-F51F-C168-5954-913109CDF8A2}"/>
                </a:ext>
              </a:extLst>
            </p:cNvPr>
            <p:cNvCxnSpPr>
              <a:cxnSpLocks/>
              <a:stCxn id="60" idx="0"/>
            </p:cNvCxnSpPr>
            <p:nvPr/>
          </p:nvCxnSpPr>
          <p:spPr>
            <a:xfrm flipH="1" flipV="1">
              <a:off x="1987475" y="5694910"/>
              <a:ext cx="292661" cy="1"/>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B8A6B41-88C8-416A-BB3E-B2BE6D6A5180}"/>
                </a:ext>
              </a:extLst>
            </p:cNvPr>
            <p:cNvCxnSpPr>
              <a:cxnSpLocks/>
            </p:cNvCxnSpPr>
            <p:nvPr/>
          </p:nvCxnSpPr>
          <p:spPr>
            <a:xfrm flipH="1" flipV="1">
              <a:off x="1693669" y="5694909"/>
              <a:ext cx="292661" cy="1"/>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C5703BE-B2C2-5922-F927-8563D3D45B13}"/>
                </a:ext>
              </a:extLst>
            </p:cNvPr>
            <p:cNvCxnSpPr>
              <a:cxnSpLocks/>
            </p:cNvCxnSpPr>
            <p:nvPr/>
          </p:nvCxnSpPr>
          <p:spPr>
            <a:xfrm flipV="1">
              <a:off x="1707656" y="5687937"/>
              <a:ext cx="0" cy="56346"/>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F4B229E-79EC-E56F-B2A3-9400804717A1}"/>
                </a:ext>
              </a:extLst>
            </p:cNvPr>
            <p:cNvCxnSpPr>
              <a:cxnSpLocks/>
            </p:cNvCxnSpPr>
            <p:nvPr/>
          </p:nvCxnSpPr>
          <p:spPr>
            <a:xfrm flipV="1">
              <a:off x="2273296" y="5685613"/>
              <a:ext cx="0" cy="56346"/>
            </a:xfrm>
            <a:prstGeom prst="line">
              <a:avLst/>
            </a:prstGeom>
            <a:ln w="28575">
              <a:solidFill>
                <a:srgbClr val="0F497B"/>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6BBF96ED-0D2D-A1BD-87D7-AE56F188F186}"/>
              </a:ext>
            </a:extLst>
          </p:cNvPr>
          <p:cNvGrpSpPr/>
          <p:nvPr/>
        </p:nvGrpSpPr>
        <p:grpSpPr>
          <a:xfrm>
            <a:off x="10801309" y="2509011"/>
            <a:ext cx="683276" cy="722614"/>
            <a:chOff x="4573167" y="5718938"/>
            <a:chExt cx="683276" cy="722614"/>
          </a:xfrm>
        </p:grpSpPr>
        <p:pic>
          <p:nvPicPr>
            <p:cNvPr id="86" name="Graphic 85" descr="Single gear with solid fill">
              <a:extLst>
                <a:ext uri="{FF2B5EF4-FFF2-40B4-BE49-F238E27FC236}">
                  <a16:creationId xmlns:a16="http://schemas.microsoft.com/office/drawing/2014/main" id="{42551211-5C33-5E75-61C7-ECC72FC798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573167" y="5978404"/>
              <a:ext cx="463148" cy="463148"/>
            </a:xfrm>
            <a:prstGeom prst="rect">
              <a:avLst/>
            </a:prstGeom>
          </p:spPr>
        </p:pic>
        <p:sp>
          <p:nvSpPr>
            <p:cNvPr id="87" name="Rectangle 86">
              <a:extLst>
                <a:ext uri="{FF2B5EF4-FFF2-40B4-BE49-F238E27FC236}">
                  <a16:creationId xmlns:a16="http://schemas.microsoft.com/office/drawing/2014/main" id="{BFAB5282-45BE-1279-FF59-BDE3C2FFBE38}"/>
                </a:ext>
              </a:extLst>
            </p:cNvPr>
            <p:cNvSpPr/>
            <p:nvPr/>
          </p:nvSpPr>
          <p:spPr>
            <a:xfrm>
              <a:off x="4810161" y="5756275"/>
              <a:ext cx="355564" cy="4631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84" name="Graphic 83" descr="Checklist with solid fill">
              <a:extLst>
                <a:ext uri="{FF2B5EF4-FFF2-40B4-BE49-F238E27FC236}">
                  <a16:creationId xmlns:a16="http://schemas.microsoft.com/office/drawing/2014/main" id="{01BFDBF2-2AA3-3A38-91A9-E3030914194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733934" y="5718938"/>
              <a:ext cx="522509" cy="522509"/>
            </a:xfrm>
            <a:prstGeom prst="rect">
              <a:avLst/>
            </a:prstGeom>
          </p:spPr>
        </p:pic>
      </p:grpSp>
    </p:spTree>
    <p:extLst>
      <p:ext uri="{BB962C8B-B14F-4D97-AF65-F5344CB8AC3E}">
        <p14:creationId xmlns:p14="http://schemas.microsoft.com/office/powerpoint/2010/main" val="830244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973B8056-C27D-63C1-E1EC-C1C8001BE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356" y="2675074"/>
            <a:ext cx="3311844" cy="199852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cxnSp>
        <p:nvCxnSpPr>
          <p:cNvPr id="5" name="Straight Arrow Connector 4">
            <a:extLst>
              <a:ext uri="{FF2B5EF4-FFF2-40B4-BE49-F238E27FC236}">
                <a16:creationId xmlns:a16="http://schemas.microsoft.com/office/drawing/2014/main" id="{B9050D87-6DD9-AA48-7240-0B1AF69A938D}"/>
              </a:ext>
            </a:extLst>
          </p:cNvPr>
          <p:cNvCxnSpPr/>
          <p:nvPr/>
        </p:nvCxnSpPr>
        <p:spPr>
          <a:xfrm flipV="1">
            <a:off x="6937829" y="2510971"/>
            <a:ext cx="1494971" cy="769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2E42928B-E9A9-A2C2-7BFB-2DC34769599B}"/>
              </a:ext>
            </a:extLst>
          </p:cNvPr>
          <p:cNvSpPr txBox="1"/>
          <p:nvPr/>
        </p:nvSpPr>
        <p:spPr>
          <a:xfrm>
            <a:off x="8258629" y="2296082"/>
            <a:ext cx="1001486" cy="461665"/>
          </a:xfrm>
          <a:prstGeom prst="rect">
            <a:avLst/>
          </a:prstGeom>
          <a:noFill/>
        </p:spPr>
        <p:txBody>
          <a:bodyPr wrap="square" rtlCol="0">
            <a:spAutoFit/>
          </a:bodyPr>
          <a:lstStyle/>
          <a:p>
            <a:pPr algn="ctr"/>
            <a:r>
              <a:rPr lang="en-US" sz="2400" dirty="0"/>
              <a:t>Data</a:t>
            </a:r>
            <a:endParaRPr lang="en-NL" sz="2400" dirty="0"/>
          </a:p>
        </p:txBody>
      </p:sp>
      <p:sp>
        <p:nvSpPr>
          <p:cNvPr id="7" name="TextBox 6">
            <a:extLst>
              <a:ext uri="{FF2B5EF4-FFF2-40B4-BE49-F238E27FC236}">
                <a16:creationId xmlns:a16="http://schemas.microsoft.com/office/drawing/2014/main" id="{72BF1A4A-800B-41B0-1FAA-810F5F0DCDF9}"/>
              </a:ext>
            </a:extLst>
          </p:cNvPr>
          <p:cNvSpPr txBox="1"/>
          <p:nvPr/>
        </p:nvSpPr>
        <p:spPr>
          <a:xfrm>
            <a:off x="522514" y="3287707"/>
            <a:ext cx="3627530" cy="1696042"/>
          </a:xfrm>
          <a:prstGeom prst="rect">
            <a:avLst/>
          </a:prstGeom>
          <a:noFill/>
          <a:ln w="38100">
            <a:noFill/>
          </a:ln>
        </p:spPr>
        <p:txBody>
          <a:bodyPr wrap="square" rtlCol="0">
            <a:spAutoFit/>
          </a:bodyPr>
          <a:lstStyle/>
          <a:p>
            <a:pPr>
              <a:lnSpc>
                <a:spcPct val="150000"/>
              </a:lnSpc>
            </a:pPr>
            <a:r>
              <a:rPr lang="en-US" sz="2400" dirty="0"/>
              <a:t>Central algorithm process:</a:t>
            </a:r>
          </a:p>
          <a:p>
            <a:pPr marL="914400" lvl="1" indent="-457200">
              <a:lnSpc>
                <a:spcPct val="150000"/>
              </a:lnSpc>
              <a:buFont typeface="+mj-lt"/>
              <a:buAutoNum type="arabicPeriod"/>
            </a:pPr>
            <a:r>
              <a:rPr lang="en-US" sz="2400" dirty="0"/>
              <a:t> Get all nodes’ data</a:t>
            </a:r>
          </a:p>
          <a:p>
            <a:pPr marL="914400" lvl="1" indent="-457200">
              <a:lnSpc>
                <a:spcPct val="150000"/>
              </a:lnSpc>
              <a:buFont typeface="+mj-lt"/>
              <a:buAutoNum type="arabicPeriod"/>
            </a:pPr>
            <a:r>
              <a:rPr lang="en-US" sz="2400" dirty="0"/>
              <a:t>Aggregate results</a:t>
            </a:r>
            <a:endParaRPr lang="en-NL" sz="2400" dirty="0"/>
          </a:p>
        </p:txBody>
      </p:sp>
      <p:cxnSp>
        <p:nvCxnSpPr>
          <p:cNvPr id="8" name="Straight Arrow Connector 7">
            <a:extLst>
              <a:ext uri="{FF2B5EF4-FFF2-40B4-BE49-F238E27FC236}">
                <a16:creationId xmlns:a16="http://schemas.microsoft.com/office/drawing/2014/main" id="{4D0600A8-402B-D648-A5EC-D0B43AA2C20A}"/>
              </a:ext>
            </a:extLst>
          </p:cNvPr>
          <p:cNvCxnSpPr>
            <a:cxnSpLocks/>
            <a:endCxn id="7" idx="3"/>
          </p:cNvCxnSpPr>
          <p:nvPr/>
        </p:nvCxnSpPr>
        <p:spPr>
          <a:xfrm flipH="1">
            <a:off x="4150044" y="4135728"/>
            <a:ext cx="12782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9E0B615A-E429-5B4A-BC24-5B2CB340E57D}"/>
              </a:ext>
            </a:extLst>
          </p:cNvPr>
          <p:cNvSpPr/>
          <p:nvPr/>
        </p:nvSpPr>
        <p:spPr>
          <a:xfrm>
            <a:off x="1055915" y="3978310"/>
            <a:ext cx="3020011" cy="461665"/>
          </a:xfrm>
          <a:prstGeom prst="rect">
            <a:avLst/>
          </a:prstGeom>
          <a:noFill/>
          <a:ln w="38100">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2" name="Picture 2">
            <a:extLst>
              <a:ext uri="{FF2B5EF4-FFF2-40B4-BE49-F238E27FC236}">
                <a16:creationId xmlns:a16="http://schemas.microsoft.com/office/drawing/2014/main" id="{DDCBE59F-6D19-1262-0A04-3A52B71F83E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5373174" y="3904895"/>
            <a:ext cx="833859" cy="461665"/>
          </a:xfrm>
          <a:prstGeom prst="rect">
            <a:avLst/>
          </a:prstGeom>
          <a:noFill/>
          <a:ln w="38100">
            <a:solidFill>
              <a:srgbClr val="DE68A4"/>
            </a:solidFill>
          </a:ln>
          <a:extLst>
            <a:ext uri="{909E8E84-426E-40DD-AFC4-6F175D3DCCD1}">
              <a14:hiddenFill xmlns:a14="http://schemas.microsoft.com/office/drawing/2010/main">
                <a:solidFill>
                  <a:srgbClr val="FFFFFF"/>
                </a:solidFill>
              </a14:hiddenFill>
            </a:ext>
          </a:extLst>
        </p:spPr>
      </p:pic>
      <p:pic>
        <p:nvPicPr>
          <p:cNvPr id="3" name="infra">
            <a:extLst>
              <a:ext uri="{FF2B5EF4-FFF2-40B4-BE49-F238E27FC236}">
                <a16:creationId xmlns:a16="http://schemas.microsoft.com/office/drawing/2014/main" id="{ED8C33F3-8BB7-67EE-C715-DF36DF5DBB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200571" y="-3744123"/>
            <a:ext cx="16401142" cy="15159044"/>
          </a:xfrm>
          <a:prstGeom prst="rect">
            <a:avLst/>
          </a:prstGeom>
        </p:spPr>
      </p:pic>
    </p:spTree>
    <p:extLst>
      <p:ext uri="{BB962C8B-B14F-4D97-AF65-F5344CB8AC3E}">
        <p14:creationId xmlns:p14="http://schemas.microsoft.com/office/powerpoint/2010/main" val="416584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6"/>
                                        </p:tgtEl>
                                      </p:cBhvr>
                                    </p:animEffect>
                                    <p:set>
                                      <p:cBhvr>
                                        <p:cTn id="10" dur="1" fill="hold">
                                          <p:stCondLst>
                                            <p:cond delay="499"/>
                                          </p:stCondLst>
                                        </p:cTn>
                                        <p:tgtEl>
                                          <p:spTgt spid="2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1000"/>
                            </p:stCondLst>
                            <p:childTnLst>
                              <p:par>
                                <p:cTn id="25" presetID="1" presetClass="exit" presetSubtype="0" fill="hold" nodeType="afterEffect">
                                  <p:stCondLst>
                                    <p:cond delay="0"/>
                                  </p:stCondLst>
                                  <p:childTnLst>
                                    <p:set>
                                      <p:cBhvr>
                                        <p:cTn id="26" dur="1" fill="hold">
                                          <p:stCondLst>
                                            <p:cond delay="0"/>
                                          </p:stCondLst>
                                        </p:cTn>
                                        <p:tgtEl>
                                          <p:spTgt spid="205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nfra">
            <a:extLst>
              <a:ext uri="{FF2B5EF4-FFF2-40B4-BE49-F238E27FC236}">
                <a16:creationId xmlns:a16="http://schemas.microsoft.com/office/drawing/2014/main" id="{039200AC-15B9-C14B-1C98-3A3192E03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1153" y="1112319"/>
            <a:ext cx="5011120" cy="46316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cxnSp>
        <p:nvCxnSpPr>
          <p:cNvPr id="10" name="Connector: Elbow 9">
            <a:extLst>
              <a:ext uri="{FF2B5EF4-FFF2-40B4-BE49-F238E27FC236}">
                <a16:creationId xmlns:a16="http://schemas.microsoft.com/office/drawing/2014/main" id="{D46240C8-6CF6-320B-F5CB-011C8EFB2025}"/>
              </a:ext>
            </a:extLst>
          </p:cNvPr>
          <p:cNvCxnSpPr>
            <a:cxnSpLocks/>
          </p:cNvCxnSpPr>
          <p:nvPr/>
        </p:nvCxnSpPr>
        <p:spPr>
          <a:xfrm rot="10800000" flipV="1">
            <a:off x="6072147" y="3354014"/>
            <a:ext cx="1500030" cy="780216"/>
          </a:xfrm>
          <a:prstGeom prst="bentConnector3">
            <a:avLst>
              <a:gd name="adj1" fmla="val 37089"/>
            </a:avLst>
          </a:prstGeom>
          <a:ln w="28575">
            <a:solidFill>
              <a:srgbClr val="DE68A4"/>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3575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nfra">
            <a:extLst>
              <a:ext uri="{FF2B5EF4-FFF2-40B4-BE49-F238E27FC236}">
                <a16:creationId xmlns:a16="http://schemas.microsoft.com/office/drawing/2014/main" id="{039200AC-15B9-C14B-1C98-3A3192E03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0327" y="1112319"/>
            <a:ext cx="5012772" cy="46316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1030" name="Picture 6">
            <a:extLst>
              <a:ext uri="{FF2B5EF4-FFF2-40B4-BE49-F238E27FC236}">
                <a16:creationId xmlns:a16="http://schemas.microsoft.com/office/drawing/2014/main" id="{48EFF445-7500-740B-AECF-C043CBD85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070883" y="3949162"/>
            <a:ext cx="1001264" cy="3701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1DA4CBC-92A3-33C2-6F2B-47F65BC3D07A}"/>
              </a:ext>
            </a:extLst>
          </p:cNvPr>
          <p:cNvPicPr>
            <a:picLocks noChangeAspect="1"/>
          </p:cNvPicPr>
          <p:nvPr/>
        </p:nvPicPr>
        <p:blipFill>
          <a:blip r:embed="rId5"/>
          <a:stretch>
            <a:fillRect/>
          </a:stretch>
        </p:blipFill>
        <p:spPr>
          <a:xfrm>
            <a:off x="7727675" y="3436145"/>
            <a:ext cx="278087" cy="164998"/>
          </a:xfrm>
          <a:prstGeom prst="rect">
            <a:avLst/>
          </a:prstGeom>
        </p:spPr>
      </p:pic>
      <p:cxnSp>
        <p:nvCxnSpPr>
          <p:cNvPr id="5" name="Connector: Elbow 4">
            <a:extLst>
              <a:ext uri="{FF2B5EF4-FFF2-40B4-BE49-F238E27FC236}">
                <a16:creationId xmlns:a16="http://schemas.microsoft.com/office/drawing/2014/main" id="{15B64918-334D-9E67-CE14-1FF2BC1E6A79}"/>
              </a:ext>
            </a:extLst>
          </p:cNvPr>
          <p:cNvCxnSpPr>
            <a:cxnSpLocks/>
          </p:cNvCxnSpPr>
          <p:nvPr/>
        </p:nvCxnSpPr>
        <p:spPr>
          <a:xfrm rot="10800000" flipV="1">
            <a:off x="6191052" y="3367087"/>
            <a:ext cx="1364655" cy="767139"/>
          </a:xfrm>
          <a:prstGeom prst="bentConnector3">
            <a:avLst>
              <a:gd name="adj1" fmla="val 39879"/>
            </a:avLst>
          </a:prstGeom>
          <a:ln w="28575">
            <a:solidFill>
              <a:srgbClr val="A6CB69"/>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25B7571A-3659-8359-907E-B50D931EFB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7407" y="4075043"/>
            <a:ext cx="1001263" cy="37013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ctor: Elbow 17">
            <a:extLst>
              <a:ext uri="{FF2B5EF4-FFF2-40B4-BE49-F238E27FC236}">
                <a16:creationId xmlns:a16="http://schemas.microsoft.com/office/drawing/2014/main" id="{7162F6BD-A7FD-DD6C-CF48-9C59F2BC6F79}"/>
              </a:ext>
            </a:extLst>
          </p:cNvPr>
          <p:cNvCxnSpPr>
            <a:cxnSpLocks/>
          </p:cNvCxnSpPr>
          <p:nvPr/>
        </p:nvCxnSpPr>
        <p:spPr>
          <a:xfrm rot="10800000">
            <a:off x="6188672" y="4134227"/>
            <a:ext cx="1364655" cy="956886"/>
          </a:xfrm>
          <a:prstGeom prst="bentConnector3">
            <a:avLst>
              <a:gd name="adj1" fmla="val 39705"/>
            </a:avLst>
          </a:prstGeom>
          <a:ln w="28575">
            <a:solidFill>
              <a:srgbClr val="A6CB69"/>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720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3" name="Picture 2">
            <a:extLst>
              <a:ext uri="{FF2B5EF4-FFF2-40B4-BE49-F238E27FC236}">
                <a16:creationId xmlns:a16="http://schemas.microsoft.com/office/drawing/2014/main" id="{AD89939E-D29F-B9F0-D1B5-5312042BEB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90327" y="1113088"/>
            <a:ext cx="5011346" cy="4631824"/>
          </a:xfrm>
          <a:prstGeom prst="rect">
            <a:avLst/>
          </a:prstGeom>
        </p:spPr>
      </p:pic>
    </p:spTree>
    <p:extLst>
      <p:ext uri="{BB962C8B-B14F-4D97-AF65-F5344CB8AC3E}">
        <p14:creationId xmlns:p14="http://schemas.microsoft.com/office/powerpoint/2010/main" val="1236841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3" name="Picture 2">
            <a:extLst>
              <a:ext uri="{FF2B5EF4-FFF2-40B4-BE49-F238E27FC236}">
                <a16:creationId xmlns:a16="http://schemas.microsoft.com/office/drawing/2014/main" id="{AD89939E-D29F-B9F0-D1B5-5312042BEB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79720" y="-2657434"/>
            <a:ext cx="10515600" cy="9719228"/>
          </a:xfrm>
          <a:prstGeom prst="rect">
            <a:avLst/>
          </a:prstGeom>
        </p:spPr>
      </p:pic>
      <p:pic>
        <p:nvPicPr>
          <p:cNvPr id="6" name="Picture 6">
            <a:extLst>
              <a:ext uri="{FF2B5EF4-FFF2-40B4-BE49-F238E27FC236}">
                <a16:creationId xmlns:a16="http://schemas.microsoft.com/office/drawing/2014/main" id="{D45E6AAB-ECF3-8893-FD93-6925FF5FF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2143" y="1458555"/>
            <a:ext cx="2101717" cy="1268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6ED928-568A-65B0-D303-5BB041FBCBB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3877"/>
          <a:stretch/>
        </p:blipFill>
        <p:spPr bwMode="auto">
          <a:xfrm>
            <a:off x="3346053" y="2238393"/>
            <a:ext cx="543561" cy="300942"/>
          </a:xfrm>
          <a:prstGeom prst="rect">
            <a:avLst/>
          </a:prstGeom>
          <a:noFill/>
          <a:ln w="28575">
            <a:solidFill>
              <a:srgbClr val="DE68A4"/>
            </a:solidFill>
          </a:ln>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A3D62A44-AC0E-247C-30D0-B67E85C576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8471" y="5082889"/>
            <a:ext cx="2085831" cy="1258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99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800"/>
                                        <p:tgtEl>
                                          <p:spTgt spid="3"/>
                                        </p:tgtEl>
                                      </p:cBhvr>
                                    </p:animEffect>
                                    <p:set>
                                      <p:cBhvr>
                                        <p:cTn id="7" dur="1" fill="hold">
                                          <p:stCondLst>
                                            <p:cond delay="799"/>
                                          </p:stCondLst>
                                        </p:cTn>
                                        <p:tgtEl>
                                          <p:spTgt spid="3"/>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6" name="Picture 6">
            <a:extLst>
              <a:ext uri="{FF2B5EF4-FFF2-40B4-BE49-F238E27FC236}">
                <a16:creationId xmlns:a16="http://schemas.microsoft.com/office/drawing/2014/main" id="{D45E6AAB-ECF3-8893-FD93-6925FF5FF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143" y="1458555"/>
            <a:ext cx="2101717" cy="1268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6ED928-568A-65B0-D303-5BB041FBCBB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3346053" y="2238393"/>
            <a:ext cx="543561" cy="300942"/>
          </a:xfrm>
          <a:prstGeom prst="rect">
            <a:avLst/>
          </a:prstGeom>
          <a:noFill/>
          <a:ln w="28575">
            <a:solidFill>
              <a:srgbClr val="DE68A4"/>
            </a:solidFill>
          </a:ln>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A3D62A44-AC0E-247C-30D0-B67E85C576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8471" y="5082889"/>
            <a:ext cx="2085831" cy="12586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01938FBE-C155-E0B3-B030-2805794C1F0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3035942" y="2050896"/>
            <a:ext cx="543561" cy="300942"/>
          </a:xfrm>
          <a:prstGeom prst="rect">
            <a:avLst/>
          </a:prstGeom>
          <a:noFill/>
          <a:ln w="38100">
            <a:solidFill>
              <a:srgbClr val="A6CB69"/>
            </a:solidFill>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3C0D1E3-6578-A65E-7CBF-25C2BE99FEE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3877"/>
          <a:stretch/>
        </p:blipFill>
        <p:spPr bwMode="auto">
          <a:xfrm>
            <a:off x="3346053" y="5801903"/>
            <a:ext cx="543561" cy="300942"/>
          </a:xfrm>
          <a:prstGeom prst="rect">
            <a:avLst/>
          </a:prstGeom>
          <a:noFill/>
          <a:ln w="38100">
            <a:solidFill>
              <a:srgbClr val="A6CB69"/>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6E88EE-6283-B2D9-628C-0A8A4FCF949F}"/>
              </a:ext>
            </a:extLst>
          </p:cNvPr>
          <p:cNvSpPr txBox="1"/>
          <p:nvPr/>
        </p:nvSpPr>
        <p:spPr>
          <a:xfrm>
            <a:off x="6205826" y="2827469"/>
            <a:ext cx="4351637" cy="1696042"/>
          </a:xfrm>
          <a:prstGeom prst="rect">
            <a:avLst/>
          </a:prstGeom>
          <a:noFill/>
          <a:ln w="38100">
            <a:noFill/>
          </a:ln>
        </p:spPr>
        <p:txBody>
          <a:bodyPr wrap="square" rtlCol="0">
            <a:spAutoFit/>
          </a:bodyPr>
          <a:lstStyle/>
          <a:p>
            <a:pPr>
              <a:lnSpc>
                <a:spcPct val="150000"/>
              </a:lnSpc>
            </a:pPr>
            <a:r>
              <a:rPr lang="en-US" sz="2400" dirty="0"/>
              <a:t>Federated algorithm process:</a:t>
            </a:r>
          </a:p>
          <a:p>
            <a:pPr marL="914400" lvl="1" indent="-457200">
              <a:lnSpc>
                <a:spcPct val="150000"/>
              </a:lnSpc>
              <a:buFont typeface="+mj-lt"/>
              <a:buAutoNum type="arabicPeriod"/>
            </a:pPr>
            <a:r>
              <a:rPr lang="en-US" sz="2400" dirty="0"/>
              <a:t>Read local data</a:t>
            </a:r>
          </a:p>
          <a:p>
            <a:pPr marL="914400" lvl="1" indent="-457200">
              <a:lnSpc>
                <a:spcPct val="150000"/>
              </a:lnSpc>
              <a:buFont typeface="+mj-lt"/>
              <a:buAutoNum type="arabicPeriod"/>
            </a:pPr>
            <a:r>
              <a:rPr lang="en-US" sz="2400" dirty="0"/>
              <a:t>Compute partial results</a:t>
            </a:r>
            <a:endParaRPr lang="en-NL" sz="2400" dirty="0"/>
          </a:p>
        </p:txBody>
      </p:sp>
      <p:sp>
        <p:nvSpPr>
          <p:cNvPr id="10" name="Rectangle 9">
            <a:extLst>
              <a:ext uri="{FF2B5EF4-FFF2-40B4-BE49-F238E27FC236}">
                <a16:creationId xmlns:a16="http://schemas.microsoft.com/office/drawing/2014/main" id="{7AB98E89-1964-99DF-7955-C0A1EC302ACD}"/>
              </a:ext>
            </a:extLst>
          </p:cNvPr>
          <p:cNvSpPr/>
          <p:nvPr/>
        </p:nvSpPr>
        <p:spPr>
          <a:xfrm>
            <a:off x="6687048" y="3538330"/>
            <a:ext cx="2639833" cy="408020"/>
          </a:xfrm>
          <a:prstGeom prst="rect">
            <a:avLst/>
          </a:prstGeom>
          <a:noFill/>
          <a:ln w="38100">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2" name="Straight Arrow Connector 11">
            <a:extLst>
              <a:ext uri="{FF2B5EF4-FFF2-40B4-BE49-F238E27FC236}">
                <a16:creationId xmlns:a16="http://schemas.microsoft.com/office/drawing/2014/main" id="{C0E12B8A-1D12-DDDD-85CF-20CC1361D624}"/>
              </a:ext>
            </a:extLst>
          </p:cNvPr>
          <p:cNvCxnSpPr>
            <a:cxnSpLocks/>
          </p:cNvCxnSpPr>
          <p:nvPr/>
        </p:nvCxnSpPr>
        <p:spPr>
          <a:xfrm flipH="1">
            <a:off x="3617833" y="1955031"/>
            <a:ext cx="620212" cy="1376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15DEBA2-4439-D44F-950C-0C4FAFC398CA}"/>
              </a:ext>
            </a:extLst>
          </p:cNvPr>
          <p:cNvSpPr/>
          <p:nvPr/>
        </p:nvSpPr>
        <p:spPr>
          <a:xfrm>
            <a:off x="6687047" y="4115491"/>
            <a:ext cx="3713260" cy="408020"/>
          </a:xfrm>
          <a:prstGeom prst="rect">
            <a:avLst/>
          </a:prstGeom>
          <a:noFill/>
          <a:ln w="38100">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7" name="Picture 4">
            <a:extLst>
              <a:ext uri="{FF2B5EF4-FFF2-40B4-BE49-F238E27FC236}">
                <a16:creationId xmlns:a16="http://schemas.microsoft.com/office/drawing/2014/main" id="{C17C6289-A183-7F82-FA34-F8CE27AE0F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4300" y="1990456"/>
            <a:ext cx="921377" cy="4252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CD4F9CB-22DB-38D5-921B-B5F5B1118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6456" y="5584336"/>
            <a:ext cx="921377" cy="42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54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xit" presetSubtype="0" fill="hold"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0" grpId="1"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31EC94-8301-D050-D43A-51F139D047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78944" y="-2655787"/>
            <a:ext cx="10514047" cy="9715934"/>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Tree>
    <p:extLst>
      <p:ext uri="{BB962C8B-B14F-4D97-AF65-F5344CB8AC3E}">
        <p14:creationId xmlns:p14="http://schemas.microsoft.com/office/powerpoint/2010/main" val="2444637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nfra">
            <a:extLst>
              <a:ext uri="{FF2B5EF4-FFF2-40B4-BE49-F238E27FC236}">
                <a16:creationId xmlns:a16="http://schemas.microsoft.com/office/drawing/2014/main" id="{039200AC-15B9-C14B-1C98-3A3192E03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0809" y="1112444"/>
            <a:ext cx="5011807" cy="463136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Tree>
    <p:extLst>
      <p:ext uri="{BB962C8B-B14F-4D97-AF65-F5344CB8AC3E}">
        <p14:creationId xmlns:p14="http://schemas.microsoft.com/office/powerpoint/2010/main" val="1004175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fra">
            <a:extLst>
              <a:ext uri="{FF2B5EF4-FFF2-40B4-BE49-F238E27FC236}">
                <a16:creationId xmlns:a16="http://schemas.microsoft.com/office/drawing/2014/main" id="{959EA3DA-E8F4-14EA-94B4-9D8512443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1152" y="1112319"/>
            <a:ext cx="5011120" cy="46316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cxnSp>
        <p:nvCxnSpPr>
          <p:cNvPr id="3" name="Connector: Elbow 2">
            <a:extLst>
              <a:ext uri="{FF2B5EF4-FFF2-40B4-BE49-F238E27FC236}">
                <a16:creationId xmlns:a16="http://schemas.microsoft.com/office/drawing/2014/main" id="{EC0A57F9-C026-4684-5F80-36BCDE2927B4}"/>
              </a:ext>
            </a:extLst>
          </p:cNvPr>
          <p:cNvCxnSpPr>
            <a:cxnSpLocks/>
          </p:cNvCxnSpPr>
          <p:nvPr/>
        </p:nvCxnSpPr>
        <p:spPr>
          <a:xfrm rot="10800000" flipV="1">
            <a:off x="6191052" y="3367087"/>
            <a:ext cx="1364655" cy="767139"/>
          </a:xfrm>
          <a:prstGeom prst="bentConnector3">
            <a:avLst>
              <a:gd name="adj1" fmla="val 39879"/>
            </a:avLst>
          </a:prstGeom>
          <a:ln w="28575">
            <a:solidFill>
              <a:srgbClr val="A6CB6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B2370427-84CD-CE03-478A-D45E183A9116}"/>
              </a:ext>
            </a:extLst>
          </p:cNvPr>
          <p:cNvCxnSpPr>
            <a:cxnSpLocks/>
          </p:cNvCxnSpPr>
          <p:nvPr/>
        </p:nvCxnSpPr>
        <p:spPr>
          <a:xfrm rot="10800000">
            <a:off x="6188672" y="4134227"/>
            <a:ext cx="1364655" cy="956886"/>
          </a:xfrm>
          <a:prstGeom prst="bentConnector3">
            <a:avLst>
              <a:gd name="adj1" fmla="val 39705"/>
            </a:avLst>
          </a:prstGeom>
          <a:ln w="28575">
            <a:solidFill>
              <a:srgbClr val="A6CB69"/>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6">
            <a:extLst>
              <a:ext uri="{FF2B5EF4-FFF2-40B4-BE49-F238E27FC236}">
                <a16:creationId xmlns:a16="http://schemas.microsoft.com/office/drawing/2014/main" id="{04F0B97D-E921-4520-D0E4-5F5F786AF8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070883" y="3949162"/>
            <a:ext cx="1001264" cy="3701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F0391605-B3F4-7480-4E8E-D605457206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7407" y="4075043"/>
            <a:ext cx="1001263" cy="37013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or: Elbow 16">
            <a:extLst>
              <a:ext uri="{FF2B5EF4-FFF2-40B4-BE49-F238E27FC236}">
                <a16:creationId xmlns:a16="http://schemas.microsoft.com/office/drawing/2014/main" id="{F20B6AC8-3B6A-8790-6B70-7ED35ED91BEF}"/>
              </a:ext>
            </a:extLst>
          </p:cNvPr>
          <p:cNvCxnSpPr>
            <a:cxnSpLocks/>
          </p:cNvCxnSpPr>
          <p:nvPr/>
        </p:nvCxnSpPr>
        <p:spPr>
          <a:xfrm rot="10800000" flipV="1">
            <a:off x="6185812" y="3364836"/>
            <a:ext cx="1364655" cy="767139"/>
          </a:xfrm>
          <a:prstGeom prst="bentConnector3">
            <a:avLst>
              <a:gd name="adj1" fmla="val 39879"/>
            </a:avLst>
          </a:prstGeom>
          <a:ln w="28575">
            <a:solidFill>
              <a:srgbClr val="DE68A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65A1E8D-AA9C-27A6-E611-6D49F08A2FA6}"/>
              </a:ext>
            </a:extLst>
          </p:cNvPr>
          <p:cNvCxnSpPr>
            <a:cxnSpLocks/>
          </p:cNvCxnSpPr>
          <p:nvPr/>
        </p:nvCxnSpPr>
        <p:spPr>
          <a:xfrm rot="10800000">
            <a:off x="6183432" y="4131976"/>
            <a:ext cx="1364655" cy="956886"/>
          </a:xfrm>
          <a:prstGeom prst="bentConnector3">
            <a:avLst>
              <a:gd name="adj1" fmla="val 39705"/>
            </a:avLst>
          </a:prstGeom>
          <a:ln w="28575">
            <a:solidFill>
              <a:srgbClr val="DE68A4"/>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6" name="Picture 4">
            <a:extLst>
              <a:ext uri="{FF2B5EF4-FFF2-40B4-BE49-F238E27FC236}">
                <a16:creationId xmlns:a16="http://schemas.microsoft.com/office/drawing/2014/main" id="{E972268C-728F-5C4A-C33E-A4A575FE70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3956" y="3325476"/>
            <a:ext cx="440999" cy="2035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397EE115-8E8D-14FC-A0D1-BE63064326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1408" y="5041113"/>
            <a:ext cx="440999" cy="20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03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1.48148E-6 L -0.14453 0.09444 " pathEditMode="relative" rAng="0" ptsTypes="AA">
                                      <p:cBhvr>
                                        <p:cTn id="6" dur="2000" fill="hold"/>
                                        <p:tgtEl>
                                          <p:spTgt spid="6"/>
                                        </p:tgtEl>
                                        <p:attrNameLst>
                                          <p:attrName>ppt_x</p:attrName>
                                          <p:attrName>ppt_y</p:attrName>
                                        </p:attrNameLst>
                                      </p:cBhvr>
                                      <p:rCtr x="-7227" y="4722"/>
                                    </p:animMotion>
                                  </p:childTnLst>
                                </p:cTn>
                              </p:par>
                              <p:par>
                                <p:cTn id="7" presetID="42" presetClass="path" presetSubtype="0" accel="50000" decel="50000" fill="hold" nodeType="withEffect">
                                  <p:stCondLst>
                                    <p:cond delay="0"/>
                                  </p:stCondLst>
                                  <p:childTnLst>
                                    <p:animMotion origin="layout" path="M 4.58333E-6 1.11022E-16 L -0.14271 -0.13218 " pathEditMode="relative" rAng="0" ptsTypes="AA">
                                      <p:cBhvr>
                                        <p:cTn id="8" dur="2000" fill="hold"/>
                                        <p:tgtEl>
                                          <p:spTgt spid="8"/>
                                        </p:tgtEl>
                                        <p:attrNameLst>
                                          <p:attrName>ppt_x</p:attrName>
                                          <p:attrName>ppt_y</p:attrName>
                                        </p:attrNameLst>
                                      </p:cBhvr>
                                      <p:rCtr x="-7135" y="-6620"/>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1.66667E-6 1.48148E-6 L -0.14453 0.09444 " pathEditMode="relative" rAng="0" ptsTypes="AA">
                                      <p:cBhvr>
                                        <p:cTn id="28" dur="2000" spd="-100000" fill="hold"/>
                                        <p:tgtEl>
                                          <p:spTgt spid="6"/>
                                        </p:tgtEl>
                                        <p:attrNameLst>
                                          <p:attrName>ppt_x</p:attrName>
                                          <p:attrName>ppt_y</p:attrName>
                                        </p:attrNameLst>
                                      </p:cBhvr>
                                      <p:rCtr x="-7227" y="4722"/>
                                    </p:animMotion>
                                  </p:childTnLst>
                                </p:cTn>
                              </p:par>
                              <p:par>
                                <p:cTn id="29" presetID="42" presetClass="path" presetSubtype="0" accel="50000" decel="50000" fill="hold" nodeType="withEffect">
                                  <p:stCondLst>
                                    <p:cond delay="0"/>
                                  </p:stCondLst>
                                  <p:childTnLst>
                                    <p:animMotion origin="layout" path="M 0.0013 -0.22778 L -0.14258 -0.13218 " pathEditMode="relative" rAng="0" ptsTypes="AA">
                                      <p:cBhvr>
                                        <p:cTn id="30" dur="2000" spd="-100000" fill="hold"/>
                                        <p:tgtEl>
                                          <p:spTgt spid="8"/>
                                        </p:tgtEl>
                                        <p:attrNameLst>
                                          <p:attrName>ppt_x</p:attrName>
                                          <p:attrName>ppt_y</p:attrName>
                                        </p:attrNameLst>
                                      </p:cBhvr>
                                      <p:rCtr x="-7201" y="47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21" name="Picture 20">
            <a:extLst>
              <a:ext uri="{FF2B5EF4-FFF2-40B4-BE49-F238E27FC236}">
                <a16:creationId xmlns:a16="http://schemas.microsoft.com/office/drawing/2014/main" id="{E3709F39-3749-B390-80E2-23F64517B0B8}"/>
              </a:ext>
            </a:extLst>
          </p:cNvPr>
          <p:cNvPicPr>
            <a:picLocks noChangeAspect="1"/>
          </p:cNvPicPr>
          <p:nvPr/>
        </p:nvPicPr>
        <p:blipFill>
          <a:blip r:embed="rId3"/>
          <a:stretch>
            <a:fillRect/>
          </a:stretch>
        </p:blipFill>
        <p:spPr>
          <a:xfrm>
            <a:off x="3590327" y="1112319"/>
            <a:ext cx="5011346" cy="4633362"/>
          </a:xfrm>
          <a:prstGeom prst="rect">
            <a:avLst/>
          </a:prstGeom>
        </p:spPr>
      </p:pic>
    </p:spTree>
    <p:extLst>
      <p:ext uri="{BB962C8B-B14F-4D97-AF65-F5344CB8AC3E}">
        <p14:creationId xmlns:p14="http://schemas.microsoft.com/office/powerpoint/2010/main" val="551159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3" name="TextBox 2">
            <a:extLst>
              <a:ext uri="{FF2B5EF4-FFF2-40B4-BE49-F238E27FC236}">
                <a16:creationId xmlns:a16="http://schemas.microsoft.com/office/drawing/2014/main" id="{D8FE62B0-01C4-9562-03EA-A13BD7C6390C}"/>
              </a:ext>
            </a:extLst>
          </p:cNvPr>
          <p:cNvSpPr txBox="1"/>
          <p:nvPr/>
        </p:nvSpPr>
        <p:spPr>
          <a:xfrm>
            <a:off x="941832" y="2413337"/>
            <a:ext cx="2889504" cy="2031325"/>
          </a:xfrm>
          <a:prstGeom prst="rect">
            <a:avLst/>
          </a:prstGeom>
          <a:noFill/>
        </p:spPr>
        <p:txBody>
          <a:bodyPr wrap="square" rtlCol="0">
            <a:spAutoFit/>
          </a:bodyPr>
          <a:lstStyle/>
          <a:p>
            <a:r>
              <a:rPr lang="en-US" b="1" dirty="0">
                <a:solidFill>
                  <a:srgbClr val="0F497B"/>
                </a:solidFill>
                <a:latin typeface="Source Sans Pro"/>
              </a:rPr>
              <a:t>vantage6</a:t>
            </a:r>
            <a:r>
              <a:rPr lang="en-US" dirty="0">
                <a:solidFill>
                  <a:srgbClr val="0F497B"/>
                </a:solidFill>
                <a:latin typeface="Source Sans Pro"/>
              </a:rPr>
              <a:t> encompasses a project administration system that allows the user to manage permissions and access to the resources, while assuring the protection of the data. </a:t>
            </a:r>
            <a:endParaRPr lang="en-NL" dirty="0">
              <a:solidFill>
                <a:srgbClr val="0F497B"/>
              </a:solidFill>
              <a:latin typeface="Source Sans Pro"/>
            </a:endParaRPr>
          </a:p>
        </p:txBody>
      </p:sp>
      <p:pic>
        <p:nvPicPr>
          <p:cNvPr id="4" name="Picture 3">
            <a:extLst>
              <a:ext uri="{FF2B5EF4-FFF2-40B4-BE49-F238E27FC236}">
                <a16:creationId xmlns:a16="http://schemas.microsoft.com/office/drawing/2014/main" id="{3346BB4F-36E7-604F-70E0-661869309EAE}"/>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Tree>
    <p:extLst>
      <p:ext uri="{BB962C8B-B14F-4D97-AF65-F5344CB8AC3E}">
        <p14:creationId xmlns:p14="http://schemas.microsoft.com/office/powerpoint/2010/main" val="1731826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21" name="Picture 20">
            <a:extLst>
              <a:ext uri="{FF2B5EF4-FFF2-40B4-BE49-F238E27FC236}">
                <a16:creationId xmlns:a16="http://schemas.microsoft.com/office/drawing/2014/main" id="{E3709F39-3749-B390-80E2-23F64517B0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67900" y="-3878167"/>
            <a:ext cx="16106997" cy="14887175"/>
          </a:xfrm>
          <a:prstGeom prst="rect">
            <a:avLst/>
          </a:prstGeom>
        </p:spPr>
      </p:pic>
      <p:pic>
        <p:nvPicPr>
          <p:cNvPr id="6" name="Picture 6">
            <a:extLst>
              <a:ext uri="{FF2B5EF4-FFF2-40B4-BE49-F238E27FC236}">
                <a16:creationId xmlns:a16="http://schemas.microsoft.com/office/drawing/2014/main" id="{7BDCDF03-839D-C3C9-7A44-6526F152B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0553" y="2432250"/>
            <a:ext cx="3225897" cy="192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0496694A-D898-B1FA-40A5-3F59C470E75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3877"/>
          <a:stretch/>
        </p:blipFill>
        <p:spPr bwMode="auto">
          <a:xfrm>
            <a:off x="3441245" y="3644883"/>
            <a:ext cx="833859" cy="461665"/>
          </a:xfrm>
          <a:prstGeom prst="rect">
            <a:avLst/>
          </a:prstGeom>
          <a:noFill/>
          <a:ln w="38100">
            <a:solidFill>
              <a:srgbClr val="DE68A4"/>
            </a:solidFill>
          </a:ln>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76FA003-D43E-C667-37B3-7313361ED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9669" y="3253239"/>
            <a:ext cx="1424144" cy="6572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D91F3E2-B0EF-0F5D-3FAC-ED3207215F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369" y="3752499"/>
            <a:ext cx="1424144" cy="65729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EBA9B41-CDDD-F19A-1F57-EE1038901BE4}"/>
              </a:ext>
            </a:extLst>
          </p:cNvPr>
          <p:cNvSpPr txBox="1"/>
          <p:nvPr/>
        </p:nvSpPr>
        <p:spPr>
          <a:xfrm>
            <a:off x="7019789" y="2432250"/>
            <a:ext cx="3627530" cy="1696042"/>
          </a:xfrm>
          <a:prstGeom prst="rect">
            <a:avLst/>
          </a:prstGeom>
          <a:noFill/>
          <a:ln w="38100">
            <a:noFill/>
          </a:ln>
        </p:spPr>
        <p:txBody>
          <a:bodyPr wrap="square" rtlCol="0">
            <a:spAutoFit/>
          </a:bodyPr>
          <a:lstStyle/>
          <a:p>
            <a:pPr>
              <a:lnSpc>
                <a:spcPct val="150000"/>
              </a:lnSpc>
            </a:pPr>
            <a:r>
              <a:rPr lang="en-US" sz="2400" dirty="0"/>
              <a:t>Central algorithm process :</a:t>
            </a:r>
          </a:p>
          <a:p>
            <a:pPr marL="914400" lvl="1" indent="-457200">
              <a:lnSpc>
                <a:spcPct val="150000"/>
              </a:lnSpc>
              <a:buFont typeface="+mj-lt"/>
              <a:buAutoNum type="arabicPeriod"/>
            </a:pPr>
            <a:r>
              <a:rPr lang="en-US" sz="2400" dirty="0"/>
              <a:t> Get all nodes’ data</a:t>
            </a:r>
          </a:p>
          <a:p>
            <a:pPr marL="914400" lvl="1" indent="-457200">
              <a:lnSpc>
                <a:spcPct val="150000"/>
              </a:lnSpc>
              <a:buFont typeface="+mj-lt"/>
              <a:buAutoNum type="arabicPeriod"/>
            </a:pPr>
            <a:r>
              <a:rPr lang="en-US" sz="2400" dirty="0"/>
              <a:t>Aggregate results</a:t>
            </a:r>
            <a:endParaRPr lang="en-NL" sz="2400" dirty="0"/>
          </a:p>
        </p:txBody>
      </p:sp>
      <p:sp>
        <p:nvSpPr>
          <p:cNvPr id="11" name="Rectangle 10">
            <a:extLst>
              <a:ext uri="{FF2B5EF4-FFF2-40B4-BE49-F238E27FC236}">
                <a16:creationId xmlns:a16="http://schemas.microsoft.com/office/drawing/2014/main" id="{926FD1AD-C5D8-B36D-501F-9440FC611B8C}"/>
              </a:ext>
            </a:extLst>
          </p:cNvPr>
          <p:cNvSpPr/>
          <p:nvPr/>
        </p:nvSpPr>
        <p:spPr>
          <a:xfrm>
            <a:off x="7508844" y="3679703"/>
            <a:ext cx="3020011" cy="461665"/>
          </a:xfrm>
          <a:prstGeom prst="rect">
            <a:avLst/>
          </a:prstGeom>
          <a:noFill/>
          <a:ln w="38100">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2583603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0" presetClass="exit" presetSubtype="0" fill="hold" nodeType="withEffect">
                                  <p:stCondLst>
                                    <p:cond delay="0"/>
                                  </p:stCondLst>
                                  <p:childTnLst>
                                    <p:animEffect transition="out" filter="fade">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fra">
            <a:extLst>
              <a:ext uri="{FF2B5EF4-FFF2-40B4-BE49-F238E27FC236}">
                <a16:creationId xmlns:a16="http://schemas.microsoft.com/office/drawing/2014/main" id="{CBEF7ADD-EB87-CBCC-ADB1-98406C83B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761484" y="-3831312"/>
            <a:ext cx="15988198" cy="1477737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6" name="Picture 6">
            <a:extLst>
              <a:ext uri="{FF2B5EF4-FFF2-40B4-BE49-F238E27FC236}">
                <a16:creationId xmlns:a16="http://schemas.microsoft.com/office/drawing/2014/main" id="{7BDCDF03-839D-C3C9-7A44-6526F152B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0553" y="2432250"/>
            <a:ext cx="3225897" cy="1923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0496694A-D898-B1FA-40A5-3F59C470E75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3877"/>
          <a:stretch/>
        </p:blipFill>
        <p:spPr bwMode="auto">
          <a:xfrm>
            <a:off x="3441245" y="3644883"/>
            <a:ext cx="833859" cy="461665"/>
          </a:xfrm>
          <a:prstGeom prst="rect">
            <a:avLst/>
          </a:prstGeom>
          <a:noFill/>
          <a:ln w="38100">
            <a:solidFill>
              <a:srgbClr val="DE68A4"/>
            </a:solidFill>
          </a:ln>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76FA003-D43E-C667-37B3-7313361ED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9669" y="3253239"/>
            <a:ext cx="1424144" cy="6572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D91F3E2-B0EF-0F5D-3FAC-ED3207215F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369" y="3752499"/>
            <a:ext cx="1424144" cy="65729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EBA9B41-CDDD-F19A-1F57-EE1038901BE4}"/>
              </a:ext>
            </a:extLst>
          </p:cNvPr>
          <p:cNvSpPr txBox="1"/>
          <p:nvPr/>
        </p:nvSpPr>
        <p:spPr>
          <a:xfrm>
            <a:off x="7019789" y="2432250"/>
            <a:ext cx="3627530" cy="1696042"/>
          </a:xfrm>
          <a:prstGeom prst="rect">
            <a:avLst/>
          </a:prstGeom>
          <a:noFill/>
          <a:ln w="38100">
            <a:noFill/>
          </a:ln>
        </p:spPr>
        <p:txBody>
          <a:bodyPr wrap="square" rtlCol="0">
            <a:spAutoFit/>
          </a:bodyPr>
          <a:lstStyle/>
          <a:p>
            <a:pPr>
              <a:lnSpc>
                <a:spcPct val="150000"/>
              </a:lnSpc>
            </a:pPr>
            <a:r>
              <a:rPr lang="en-US" sz="2400" dirty="0"/>
              <a:t>Central algorithm process :</a:t>
            </a:r>
          </a:p>
          <a:p>
            <a:pPr marL="914400" lvl="1" indent="-457200">
              <a:lnSpc>
                <a:spcPct val="150000"/>
              </a:lnSpc>
              <a:buFont typeface="+mj-lt"/>
              <a:buAutoNum type="arabicPeriod"/>
            </a:pPr>
            <a:r>
              <a:rPr lang="en-US" sz="2400" dirty="0"/>
              <a:t> Get all nodes’ data</a:t>
            </a:r>
          </a:p>
          <a:p>
            <a:pPr marL="914400" lvl="1" indent="-457200">
              <a:lnSpc>
                <a:spcPct val="150000"/>
              </a:lnSpc>
              <a:buFont typeface="+mj-lt"/>
              <a:buAutoNum type="arabicPeriod"/>
            </a:pPr>
            <a:r>
              <a:rPr lang="en-US" sz="2400" dirty="0"/>
              <a:t>Aggregate results</a:t>
            </a:r>
            <a:endParaRPr lang="en-NL" sz="2400" dirty="0"/>
          </a:p>
        </p:txBody>
      </p:sp>
      <p:sp>
        <p:nvSpPr>
          <p:cNvPr id="11" name="Rectangle 10">
            <a:extLst>
              <a:ext uri="{FF2B5EF4-FFF2-40B4-BE49-F238E27FC236}">
                <a16:creationId xmlns:a16="http://schemas.microsoft.com/office/drawing/2014/main" id="{926FD1AD-C5D8-B36D-501F-9440FC611B8C}"/>
              </a:ext>
            </a:extLst>
          </p:cNvPr>
          <p:cNvSpPr/>
          <p:nvPr/>
        </p:nvSpPr>
        <p:spPr>
          <a:xfrm>
            <a:off x="7508844" y="3679703"/>
            <a:ext cx="3020011" cy="461665"/>
          </a:xfrm>
          <a:prstGeom prst="rect">
            <a:avLst/>
          </a:prstGeom>
          <a:noFill/>
          <a:ln w="38100">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4">
            <a:extLst>
              <a:ext uri="{FF2B5EF4-FFF2-40B4-BE49-F238E27FC236}">
                <a16:creationId xmlns:a16="http://schemas.microsoft.com/office/drawing/2014/main" id="{D9C4D8F6-3E59-BE55-72C5-A6B08AA436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9669" y="3475931"/>
            <a:ext cx="1424144" cy="657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01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
                                        </p:tgtEl>
                                      </p:cBhvr>
                                    </p:animEffect>
                                    <p:set>
                                      <p:cBhvr>
                                        <p:cTn id="7" dur="1" fill="hold">
                                          <p:stCondLst>
                                            <p:cond delay="9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9"/>
                                        </p:tgtEl>
                                      </p:cBhvr>
                                    </p:animEffect>
                                    <p:set>
                                      <p:cBhvr>
                                        <p:cTn id="10" dur="1" fill="hold">
                                          <p:stCondLst>
                                            <p:cond delay="999"/>
                                          </p:stCondLst>
                                        </p:cTn>
                                        <p:tgtEl>
                                          <p:spTgt spid="9"/>
                                        </p:tgtEl>
                                        <p:attrNameLst>
                                          <p:attrName>style.visibility</p:attrName>
                                        </p:attrNameLst>
                                      </p:cBhvr>
                                      <p:to>
                                        <p:strVal val="hidden"/>
                                      </p:to>
                                    </p:se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par>
                                <p:cTn id="15" presetID="10" presetClass="exit" presetSubtype="0" fill="hold" nodeType="withEffect">
                                  <p:stCondLst>
                                    <p:cond delay="0"/>
                                  </p:stCondLst>
                                  <p:childTnLst>
                                    <p:animEffect transition="out" filter="fade">
                                      <p:cBhvr>
                                        <p:cTn id="16" dur="1000"/>
                                        <p:tgtEl>
                                          <p:spTgt spid="7"/>
                                        </p:tgtEl>
                                      </p:cBhvr>
                                    </p:animEffect>
                                    <p:set>
                                      <p:cBhvr>
                                        <p:cTn id="17" dur="1" fill="hold">
                                          <p:stCondLst>
                                            <p:cond delay="9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0" nodeType="with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pic>
        <p:nvPicPr>
          <p:cNvPr id="12" name="infra">
            <a:extLst>
              <a:ext uri="{FF2B5EF4-FFF2-40B4-BE49-F238E27FC236}">
                <a16:creationId xmlns:a16="http://schemas.microsoft.com/office/drawing/2014/main" id="{CFD75678-0F23-C651-469E-E10AB9D7A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761484" y="-3831278"/>
            <a:ext cx="15988198" cy="1477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595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fra">
            <a:extLst>
              <a:ext uri="{FF2B5EF4-FFF2-40B4-BE49-F238E27FC236}">
                <a16:creationId xmlns:a16="http://schemas.microsoft.com/office/drawing/2014/main" id="{959EA3DA-E8F4-14EA-94B4-9D8512443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1142" y="1112319"/>
            <a:ext cx="5011142" cy="46316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Tree>
    <p:extLst>
      <p:ext uri="{BB962C8B-B14F-4D97-AF65-F5344CB8AC3E}">
        <p14:creationId xmlns:p14="http://schemas.microsoft.com/office/powerpoint/2010/main" val="939508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fra">
            <a:extLst>
              <a:ext uri="{FF2B5EF4-FFF2-40B4-BE49-F238E27FC236}">
                <a16:creationId xmlns:a16="http://schemas.microsoft.com/office/drawing/2014/main" id="{959EA3DA-E8F4-14EA-94B4-9D8512443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591153" y="1112319"/>
            <a:ext cx="5011120" cy="46316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cxnSp>
        <p:nvCxnSpPr>
          <p:cNvPr id="17" name="Connector: Elbow 16">
            <a:extLst>
              <a:ext uri="{FF2B5EF4-FFF2-40B4-BE49-F238E27FC236}">
                <a16:creationId xmlns:a16="http://schemas.microsoft.com/office/drawing/2014/main" id="{F20B6AC8-3B6A-8790-6B70-7ED35ED91BEF}"/>
              </a:ext>
            </a:extLst>
          </p:cNvPr>
          <p:cNvCxnSpPr>
            <a:cxnSpLocks/>
          </p:cNvCxnSpPr>
          <p:nvPr/>
        </p:nvCxnSpPr>
        <p:spPr>
          <a:xfrm rot="10800000" flipV="1">
            <a:off x="6185812" y="3364836"/>
            <a:ext cx="1364655" cy="767139"/>
          </a:xfrm>
          <a:prstGeom prst="bentConnector3">
            <a:avLst>
              <a:gd name="adj1" fmla="val 39879"/>
            </a:avLst>
          </a:prstGeom>
          <a:ln w="28575">
            <a:solidFill>
              <a:srgbClr val="DE68A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6">
            <a:extLst>
              <a:ext uri="{FF2B5EF4-FFF2-40B4-BE49-F238E27FC236}">
                <a16:creationId xmlns:a16="http://schemas.microsoft.com/office/drawing/2014/main" id="{04F0B97D-E921-4520-D0E4-5F5F786AF8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070883" y="3949162"/>
            <a:ext cx="1001264" cy="3701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F0391605-B3F4-7480-4E8E-D605457206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7407" y="4075043"/>
            <a:ext cx="1001263" cy="3701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74597A85-60FF-FDAD-BAEB-6AED5691F8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0781" y="3403318"/>
            <a:ext cx="440999" cy="20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72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1.11111E-6 L -0.17761 0.07222 " pathEditMode="relative" rAng="0" ptsTypes="AA">
                                      <p:cBhvr>
                                        <p:cTn id="6" dur="2000" fill="hold"/>
                                        <p:tgtEl>
                                          <p:spTgt spid="4"/>
                                        </p:tgtEl>
                                        <p:attrNameLst>
                                          <p:attrName>ppt_x</p:attrName>
                                          <p:attrName>ppt_y</p:attrName>
                                        </p:attrNameLst>
                                      </p:cBhvr>
                                      <p:rCtr x="-8880" y="3611"/>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58" presetClass="path" presetSubtype="0" accel="50000" decel="50000" fill="hold" nodeType="clickEffect">
                                  <p:stCondLst>
                                    <p:cond delay="0"/>
                                  </p:stCondLst>
                                  <p:childTnLst>
                                    <p:animMotion origin="layout" path="M -0.17761 0.07222 C -0.17917 0.03472 -0.18008 -0.08403 -0.18047 -0.1206 C -0.18073 -0.16342 -0.17461 -0.28842 -0.26107 -0.29352 " pathEditMode="relative" rAng="0" ptsTypes="AAA">
                                      <p:cBhvr>
                                        <p:cTn id="14" dur="2000" fill="hold"/>
                                        <p:tgtEl>
                                          <p:spTgt spid="4"/>
                                        </p:tgtEl>
                                        <p:attrNameLst>
                                          <p:attrName>ppt_x</p:attrName>
                                          <p:attrName>ppt_y</p:attrName>
                                        </p:attrNameLst>
                                      </p:cBhvr>
                                      <p:rCtr x="-4180" y="-182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Exercise</a:t>
            </a:r>
            <a:endParaRPr lang="en-NL" dirty="0"/>
          </a:p>
        </p:txBody>
      </p:sp>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11" name="TextBox 10">
            <a:extLst>
              <a:ext uri="{FF2B5EF4-FFF2-40B4-BE49-F238E27FC236}">
                <a16:creationId xmlns:a16="http://schemas.microsoft.com/office/drawing/2014/main" id="{7DB25864-C0C4-6917-9246-A998FA31908A}"/>
              </a:ext>
            </a:extLst>
          </p:cNvPr>
          <p:cNvSpPr txBox="1"/>
          <p:nvPr/>
        </p:nvSpPr>
        <p:spPr>
          <a:xfrm>
            <a:off x="5670315" y="3005654"/>
            <a:ext cx="1642521" cy="338554"/>
          </a:xfrm>
          <a:prstGeom prst="rect">
            <a:avLst/>
          </a:prstGeom>
          <a:noFill/>
          <a:ln w="28575">
            <a:solidFill>
              <a:schemeClr val="accent6">
                <a:lumMod val="60000"/>
                <a:lumOff val="40000"/>
              </a:schemeClr>
            </a:solidFill>
          </a:ln>
        </p:spPr>
        <p:txBody>
          <a:bodyPr wrap="square">
            <a:spAutoFit/>
          </a:bodyPr>
          <a:lstStyle/>
          <a:p>
            <a:pPr marL="0" indent="0" algn="ctr">
              <a:buNone/>
            </a:pPr>
            <a:r>
              <a:rPr lang="en-US" sz="1600" dirty="0">
                <a:solidFill>
                  <a:srgbClr val="104175"/>
                </a:solidFill>
              </a:rPr>
              <a:t>a=[34,42,28,49]</a:t>
            </a:r>
          </a:p>
        </p:txBody>
      </p:sp>
      <p:sp>
        <p:nvSpPr>
          <p:cNvPr id="13" name="TextBox 12">
            <a:extLst>
              <a:ext uri="{FF2B5EF4-FFF2-40B4-BE49-F238E27FC236}">
                <a16:creationId xmlns:a16="http://schemas.microsoft.com/office/drawing/2014/main" id="{6087C290-C89F-2004-5B8D-15C727A2035A}"/>
              </a:ext>
            </a:extLst>
          </p:cNvPr>
          <p:cNvSpPr txBox="1"/>
          <p:nvPr/>
        </p:nvSpPr>
        <p:spPr>
          <a:xfrm>
            <a:off x="5670316" y="4200645"/>
            <a:ext cx="1642521" cy="338554"/>
          </a:xfrm>
          <a:prstGeom prst="rect">
            <a:avLst/>
          </a:prstGeom>
          <a:noFill/>
          <a:ln w="28575">
            <a:solidFill>
              <a:schemeClr val="accent2">
                <a:lumMod val="60000"/>
                <a:lumOff val="40000"/>
              </a:schemeClr>
            </a:solidFill>
          </a:ln>
        </p:spPr>
        <p:txBody>
          <a:bodyPr wrap="square">
            <a:spAutoFit/>
          </a:bodyPr>
          <a:lstStyle/>
          <a:p>
            <a:pPr marL="0" indent="0" algn="ctr">
              <a:buNone/>
            </a:pPr>
            <a:r>
              <a:rPr lang="en-US" sz="1600" dirty="0">
                <a:solidFill>
                  <a:srgbClr val="104175"/>
                </a:solidFill>
              </a:rPr>
              <a:t>b=[51,23,44]</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D087D2D-658F-8118-FD62-2CB050F04B47}"/>
                  </a:ext>
                </a:extLst>
              </p:cNvPr>
              <p:cNvSpPr txBox="1"/>
              <p:nvPr/>
            </p:nvSpPr>
            <p:spPr>
              <a:xfrm>
                <a:off x="1506368" y="5451337"/>
                <a:ext cx="1340348"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600" b="0" i="1" smtClean="0">
                              <a:solidFill>
                                <a:srgbClr val="104175"/>
                              </a:solidFill>
                              <a:latin typeface="Cambria Math" panose="02040503050406030204" pitchFamily="18" charset="0"/>
                            </a:rPr>
                          </m:ctrlPr>
                        </m:accPr>
                        <m:e>
                          <m:r>
                            <a:rPr lang="en-US" sz="1600" b="0" i="1" smtClean="0">
                              <a:solidFill>
                                <a:srgbClr val="104175"/>
                              </a:solidFill>
                              <a:latin typeface="Cambria Math" panose="02040503050406030204" pitchFamily="18" charset="0"/>
                            </a:rPr>
                            <m:t>𝑥</m:t>
                          </m:r>
                        </m:e>
                      </m:acc>
                      <m:r>
                        <a:rPr lang="en-US" sz="1600" b="0" i="1" smtClean="0">
                          <a:solidFill>
                            <a:srgbClr val="104175"/>
                          </a:solidFill>
                          <a:latin typeface="Cambria Math" panose="02040503050406030204" pitchFamily="18" charset="0"/>
                        </a:rPr>
                        <m:t>=</m:t>
                      </m:r>
                      <m:f>
                        <m:fPr>
                          <m:ctrlPr>
                            <a:rPr lang="en-US" sz="1600" b="0" i="1" smtClean="0">
                              <a:solidFill>
                                <a:srgbClr val="104175"/>
                              </a:solidFill>
                              <a:latin typeface="Cambria Math" panose="02040503050406030204" pitchFamily="18" charset="0"/>
                            </a:rPr>
                          </m:ctrlPr>
                        </m:fPr>
                        <m:num>
                          <m:r>
                            <a:rPr lang="en-US" sz="1600" b="0" i="1" smtClean="0">
                              <a:solidFill>
                                <a:srgbClr val="104175"/>
                              </a:solidFill>
                              <a:latin typeface="Cambria Math" panose="02040503050406030204" pitchFamily="18" charset="0"/>
                            </a:rPr>
                            <m:t>1</m:t>
                          </m:r>
                        </m:num>
                        <m:den>
                          <m:r>
                            <a:rPr lang="en-US" sz="1600" b="0" i="1" smtClean="0">
                              <a:solidFill>
                                <a:srgbClr val="104175"/>
                              </a:solidFill>
                              <a:latin typeface="Cambria Math" panose="02040503050406030204" pitchFamily="18" charset="0"/>
                            </a:rPr>
                            <m:t>𝑛</m:t>
                          </m:r>
                        </m:den>
                      </m:f>
                      <m:nary>
                        <m:naryPr>
                          <m:chr m:val="∑"/>
                          <m:ctrlPr>
                            <a:rPr lang="en-US" sz="1600" b="0" i="1" smtClean="0">
                              <a:solidFill>
                                <a:srgbClr val="104175"/>
                              </a:solidFill>
                              <a:latin typeface="Cambria Math" panose="02040503050406030204" pitchFamily="18" charset="0"/>
                            </a:rPr>
                          </m:ctrlPr>
                        </m:naryPr>
                        <m:sub>
                          <m:r>
                            <m:rPr>
                              <m:brk m:alnAt="23"/>
                            </m:rPr>
                            <a:rPr lang="en-US" sz="1600" b="0" i="1" smtClean="0">
                              <a:solidFill>
                                <a:srgbClr val="104175"/>
                              </a:solidFill>
                              <a:latin typeface="Cambria Math" panose="02040503050406030204" pitchFamily="18" charset="0"/>
                            </a:rPr>
                            <m:t>𝑖</m:t>
                          </m:r>
                          <m:r>
                            <a:rPr lang="en-US" sz="1600" b="0" i="1" smtClean="0">
                              <a:solidFill>
                                <a:srgbClr val="104175"/>
                              </a:solidFill>
                              <a:latin typeface="Cambria Math" panose="02040503050406030204" pitchFamily="18" charset="0"/>
                            </a:rPr>
                            <m:t>=1</m:t>
                          </m:r>
                        </m:sub>
                        <m:sup>
                          <m:r>
                            <a:rPr lang="en-US" sz="1600" b="0" i="1" smtClean="0">
                              <a:solidFill>
                                <a:srgbClr val="104175"/>
                              </a:solidFill>
                              <a:latin typeface="Cambria Math" panose="02040503050406030204" pitchFamily="18" charset="0"/>
                            </a:rPr>
                            <m:t>𝑛</m:t>
                          </m:r>
                        </m:sup>
                        <m:e>
                          <m:sSub>
                            <m:sSubPr>
                              <m:ctrlPr>
                                <a:rPr lang="en-US" sz="1600" b="0" i="1" smtClean="0">
                                  <a:solidFill>
                                    <a:srgbClr val="104175"/>
                                  </a:solidFill>
                                  <a:latin typeface="Cambria Math" panose="02040503050406030204" pitchFamily="18" charset="0"/>
                                </a:rPr>
                              </m:ctrlPr>
                            </m:sSubPr>
                            <m:e>
                              <m:r>
                                <a:rPr lang="en-US" sz="1600" b="0" i="1" smtClean="0">
                                  <a:solidFill>
                                    <a:srgbClr val="104175"/>
                                  </a:solidFill>
                                  <a:latin typeface="Cambria Math" panose="02040503050406030204" pitchFamily="18" charset="0"/>
                                </a:rPr>
                                <m:t>𝑥</m:t>
                              </m:r>
                            </m:e>
                            <m:sub>
                              <m:r>
                                <a:rPr lang="en-US" sz="1600" b="0" i="1" smtClean="0">
                                  <a:solidFill>
                                    <a:srgbClr val="104175"/>
                                  </a:solidFill>
                                  <a:latin typeface="Cambria Math" panose="02040503050406030204" pitchFamily="18" charset="0"/>
                                </a:rPr>
                                <m:t>𝑖</m:t>
                              </m:r>
                            </m:sub>
                          </m:sSub>
                        </m:e>
                      </m:nary>
                    </m:oMath>
                  </m:oMathPara>
                </a14:m>
                <a:endParaRPr lang="en-NL" sz="1600" dirty="0">
                  <a:solidFill>
                    <a:srgbClr val="104175"/>
                  </a:solidFill>
                </a:endParaRPr>
              </a:p>
            </p:txBody>
          </p:sp>
        </mc:Choice>
        <mc:Fallback xmlns="">
          <p:sp>
            <p:nvSpPr>
              <p:cNvPr id="15" name="TextBox 14">
                <a:extLst>
                  <a:ext uri="{FF2B5EF4-FFF2-40B4-BE49-F238E27FC236}">
                    <a16:creationId xmlns:a16="http://schemas.microsoft.com/office/drawing/2014/main" id="{ED087D2D-658F-8118-FD62-2CB050F04B47}"/>
                  </a:ext>
                </a:extLst>
              </p:cNvPr>
              <p:cNvSpPr txBox="1">
                <a:spLocks noRot="1" noChangeAspect="1" noMove="1" noResize="1" noEditPoints="1" noAdjustHandles="1" noChangeArrowheads="1" noChangeShapeType="1" noTextEdit="1"/>
              </p:cNvSpPr>
              <p:nvPr/>
            </p:nvSpPr>
            <p:spPr>
              <a:xfrm>
                <a:off x="1506368" y="5451337"/>
                <a:ext cx="1340348" cy="764505"/>
              </a:xfrm>
              <a:prstGeom prst="rect">
                <a:avLst/>
              </a:prstGeom>
              <a:blipFill>
                <a:blip r:embed="rId5"/>
                <a:stretch>
                  <a:fillRect/>
                </a:stretch>
              </a:blipFill>
            </p:spPr>
            <p:txBody>
              <a:bodyPr/>
              <a:lstStyle/>
              <a:p>
                <a:r>
                  <a:rPr lang="en-NL">
                    <a:noFill/>
                  </a:rPr>
                  <a:t> </a:t>
                </a:r>
              </a:p>
            </p:txBody>
          </p:sp>
        </mc:Fallback>
      </mc:AlternateContent>
      <p:sp>
        <p:nvSpPr>
          <p:cNvPr id="23" name="TextBox 22">
            <a:extLst>
              <a:ext uri="{FF2B5EF4-FFF2-40B4-BE49-F238E27FC236}">
                <a16:creationId xmlns:a16="http://schemas.microsoft.com/office/drawing/2014/main" id="{915960E2-991C-0AD2-C526-E1CF08433B00}"/>
              </a:ext>
            </a:extLst>
          </p:cNvPr>
          <p:cNvSpPr txBox="1"/>
          <p:nvPr/>
        </p:nvSpPr>
        <p:spPr>
          <a:xfrm>
            <a:off x="838200" y="1522013"/>
            <a:ext cx="6096000" cy="2862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F497B"/>
                </a:solidFill>
                <a:effectLst/>
                <a:uLnTx/>
                <a:uFillTx/>
                <a:latin typeface="Source Sans Pro"/>
                <a:ea typeface="+mn-ea"/>
                <a:cs typeface="+mn-cs"/>
              </a:rPr>
              <a:t>Two centers A and B have data regarding the age of a set of patients</a:t>
            </a:r>
          </a:p>
        </p:txBody>
      </p:sp>
      <p:sp>
        <p:nvSpPr>
          <p:cNvPr id="24" name="TextBox 23">
            <a:extLst>
              <a:ext uri="{FF2B5EF4-FFF2-40B4-BE49-F238E27FC236}">
                <a16:creationId xmlns:a16="http://schemas.microsoft.com/office/drawing/2014/main" id="{C9D5CD9E-5906-F5BC-4FE0-F5BBFE007EFC}"/>
              </a:ext>
            </a:extLst>
          </p:cNvPr>
          <p:cNvSpPr txBox="1"/>
          <p:nvPr/>
        </p:nvSpPr>
        <p:spPr>
          <a:xfrm>
            <a:off x="838200" y="5070312"/>
            <a:ext cx="6096000" cy="2862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F497B"/>
                </a:solidFill>
                <a:effectLst/>
                <a:uLnTx/>
                <a:uFillTx/>
                <a:latin typeface="Source Sans Pro"/>
                <a:ea typeface="+mn-ea"/>
                <a:cs typeface="+mn-cs"/>
              </a:rPr>
              <a:t>They want to compute the average age: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928DCD-BFCD-0594-0E46-9C181DDDE214}"/>
                  </a:ext>
                </a:extLst>
              </p:cNvPr>
              <p:cNvSpPr txBox="1"/>
              <p:nvPr/>
            </p:nvSpPr>
            <p:spPr>
              <a:xfrm>
                <a:off x="2486723" y="5551556"/>
                <a:ext cx="3825100" cy="564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104175"/>
                          </a:solidFill>
                          <a:latin typeface="Cambria Math" panose="02040503050406030204" pitchFamily="18" charset="0"/>
                        </a:rPr>
                        <m:t>=</m:t>
                      </m:r>
                      <m:f>
                        <m:fPr>
                          <m:ctrlPr>
                            <a:rPr lang="en-US" sz="1600" i="1">
                              <a:solidFill>
                                <a:srgbClr val="104175"/>
                              </a:solidFill>
                              <a:latin typeface="Cambria Math" panose="02040503050406030204" pitchFamily="18" charset="0"/>
                            </a:rPr>
                          </m:ctrlPr>
                        </m:fPr>
                        <m:num>
                          <m:r>
                            <a:rPr lang="en-US" sz="1600" i="1">
                              <a:solidFill>
                                <a:schemeClr val="accent6">
                                  <a:lumMod val="60000"/>
                                  <a:lumOff val="40000"/>
                                </a:schemeClr>
                              </a:solidFill>
                              <a:latin typeface="Cambria Math" panose="02040503050406030204" pitchFamily="18" charset="0"/>
                            </a:rPr>
                            <m:t>34</m:t>
                          </m:r>
                          <m:r>
                            <a:rPr lang="en-US" sz="1600" i="1">
                              <a:solidFill>
                                <a:srgbClr val="114A7B"/>
                              </a:solidFill>
                              <a:latin typeface="Cambria Math" panose="02040503050406030204" pitchFamily="18" charset="0"/>
                            </a:rPr>
                            <m:t>+</m:t>
                          </m:r>
                          <m:r>
                            <a:rPr lang="en-US" sz="1600" i="1">
                              <a:solidFill>
                                <a:schemeClr val="accent6">
                                  <a:lumMod val="60000"/>
                                  <a:lumOff val="40000"/>
                                </a:schemeClr>
                              </a:solidFill>
                              <a:latin typeface="Cambria Math" panose="02040503050406030204" pitchFamily="18" charset="0"/>
                            </a:rPr>
                            <m:t>42</m:t>
                          </m:r>
                          <m:r>
                            <a:rPr lang="en-US" sz="1600" i="1">
                              <a:solidFill>
                                <a:srgbClr val="114A7B"/>
                              </a:solidFill>
                              <a:latin typeface="Cambria Math" panose="02040503050406030204" pitchFamily="18" charset="0"/>
                            </a:rPr>
                            <m:t>+</m:t>
                          </m:r>
                          <m:r>
                            <a:rPr lang="en-US" sz="1600" i="1">
                              <a:solidFill>
                                <a:schemeClr val="accent6">
                                  <a:lumMod val="60000"/>
                                  <a:lumOff val="40000"/>
                                </a:schemeClr>
                              </a:solidFill>
                              <a:latin typeface="Cambria Math" panose="02040503050406030204" pitchFamily="18" charset="0"/>
                            </a:rPr>
                            <m:t>28</m:t>
                          </m:r>
                          <m:r>
                            <a:rPr lang="en-US" sz="1600" i="1">
                              <a:solidFill>
                                <a:srgbClr val="114A7B"/>
                              </a:solidFill>
                              <a:latin typeface="Cambria Math" panose="02040503050406030204" pitchFamily="18" charset="0"/>
                            </a:rPr>
                            <m:t>+</m:t>
                          </m:r>
                          <m:r>
                            <a:rPr lang="en-US" sz="1600" i="1">
                              <a:solidFill>
                                <a:schemeClr val="accent6">
                                  <a:lumMod val="60000"/>
                                  <a:lumOff val="40000"/>
                                </a:schemeClr>
                              </a:solidFill>
                              <a:latin typeface="Cambria Math" panose="02040503050406030204" pitchFamily="18" charset="0"/>
                            </a:rPr>
                            <m:t>49</m:t>
                          </m:r>
                          <m:r>
                            <a:rPr lang="en-US" sz="1600" i="1">
                              <a:solidFill>
                                <a:srgbClr val="104175"/>
                              </a:solidFill>
                              <a:latin typeface="Cambria Math" panose="02040503050406030204" pitchFamily="18" charset="0"/>
                            </a:rPr>
                            <m:t>+</m:t>
                          </m:r>
                          <m:r>
                            <a:rPr lang="en-US" sz="1600" i="1">
                              <a:solidFill>
                                <a:schemeClr val="accent2">
                                  <a:lumMod val="60000"/>
                                  <a:lumOff val="40000"/>
                                </a:schemeClr>
                              </a:solidFill>
                              <a:latin typeface="Cambria Math" panose="02040503050406030204" pitchFamily="18" charset="0"/>
                            </a:rPr>
                            <m:t>51</m:t>
                          </m:r>
                          <m:r>
                            <a:rPr lang="en-US" sz="1600" i="1">
                              <a:solidFill>
                                <a:srgbClr val="114A7B"/>
                              </a:solidFill>
                              <a:latin typeface="Cambria Math" panose="02040503050406030204" pitchFamily="18" charset="0"/>
                            </a:rPr>
                            <m:t>+</m:t>
                          </m:r>
                          <m:r>
                            <a:rPr lang="en-US" sz="1600" i="1">
                              <a:solidFill>
                                <a:schemeClr val="accent2">
                                  <a:lumMod val="60000"/>
                                  <a:lumOff val="40000"/>
                                </a:schemeClr>
                              </a:solidFill>
                              <a:latin typeface="Cambria Math" panose="02040503050406030204" pitchFamily="18" charset="0"/>
                            </a:rPr>
                            <m:t>23</m:t>
                          </m:r>
                          <m:r>
                            <a:rPr lang="en-US" sz="1600" i="1">
                              <a:solidFill>
                                <a:srgbClr val="114A7B"/>
                              </a:solidFill>
                              <a:latin typeface="Cambria Math" panose="02040503050406030204" pitchFamily="18" charset="0"/>
                            </a:rPr>
                            <m:t>+</m:t>
                          </m:r>
                          <m:r>
                            <a:rPr lang="en-US" sz="1600" i="1">
                              <a:solidFill>
                                <a:schemeClr val="accent2">
                                  <a:lumMod val="60000"/>
                                  <a:lumOff val="40000"/>
                                </a:schemeClr>
                              </a:solidFill>
                              <a:latin typeface="Cambria Math" panose="02040503050406030204" pitchFamily="18" charset="0"/>
                            </a:rPr>
                            <m:t>44</m:t>
                          </m:r>
                        </m:num>
                        <m:den>
                          <m:r>
                            <a:rPr lang="en-US" sz="1600" i="1">
                              <a:solidFill>
                                <a:schemeClr val="accent6">
                                  <a:lumMod val="60000"/>
                                  <a:lumOff val="40000"/>
                                </a:schemeClr>
                              </a:solidFill>
                              <a:latin typeface="Cambria Math" panose="02040503050406030204" pitchFamily="18" charset="0"/>
                            </a:rPr>
                            <m:t>4</m:t>
                          </m:r>
                          <m:r>
                            <a:rPr lang="en-US" sz="1600" i="1">
                              <a:solidFill>
                                <a:srgbClr val="104175"/>
                              </a:solidFill>
                              <a:latin typeface="Cambria Math" panose="02040503050406030204" pitchFamily="18" charset="0"/>
                            </a:rPr>
                            <m:t>+</m:t>
                          </m:r>
                          <m:r>
                            <a:rPr lang="en-US" sz="1600" i="1">
                              <a:solidFill>
                                <a:schemeClr val="accent2">
                                  <a:lumMod val="60000"/>
                                  <a:lumOff val="40000"/>
                                </a:schemeClr>
                              </a:solidFill>
                              <a:latin typeface="Cambria Math" panose="02040503050406030204" pitchFamily="18" charset="0"/>
                            </a:rPr>
                            <m:t>3</m:t>
                          </m:r>
                        </m:den>
                      </m:f>
                    </m:oMath>
                  </m:oMathPara>
                </a14:m>
                <a:endParaRPr lang="en-NL" sz="1600" dirty="0">
                  <a:solidFill>
                    <a:srgbClr val="104175"/>
                  </a:solidFill>
                </a:endParaRPr>
              </a:p>
            </p:txBody>
          </p:sp>
        </mc:Choice>
        <mc:Fallback xmlns="">
          <p:sp>
            <p:nvSpPr>
              <p:cNvPr id="25" name="TextBox 24">
                <a:extLst>
                  <a:ext uri="{FF2B5EF4-FFF2-40B4-BE49-F238E27FC236}">
                    <a16:creationId xmlns:a16="http://schemas.microsoft.com/office/drawing/2014/main" id="{C5928DCD-BFCD-0594-0E46-9C181DDDE214}"/>
                  </a:ext>
                </a:extLst>
              </p:cNvPr>
              <p:cNvSpPr txBox="1">
                <a:spLocks noRot="1" noChangeAspect="1" noMove="1" noResize="1" noEditPoints="1" noAdjustHandles="1" noChangeArrowheads="1" noChangeShapeType="1" noTextEdit="1"/>
              </p:cNvSpPr>
              <p:nvPr/>
            </p:nvSpPr>
            <p:spPr>
              <a:xfrm>
                <a:off x="2486723" y="5551556"/>
                <a:ext cx="3825100" cy="564065"/>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7F9FDEA-21B1-FAF1-B98D-7436F93F9C4F}"/>
                  </a:ext>
                </a:extLst>
              </p:cNvPr>
              <p:cNvSpPr txBox="1"/>
              <p:nvPr/>
            </p:nvSpPr>
            <p:spPr>
              <a:xfrm>
                <a:off x="5950296" y="5451337"/>
                <a:ext cx="2553396"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104175"/>
                          </a:solidFill>
                          <a:latin typeface="Cambria Math" panose="02040503050406030204" pitchFamily="18" charset="0"/>
                        </a:rPr>
                        <m:t>=</m:t>
                      </m:r>
                      <m:f>
                        <m:fPr>
                          <m:ctrlPr>
                            <a:rPr lang="en-US" sz="1600" i="1">
                              <a:solidFill>
                                <a:srgbClr val="104175"/>
                              </a:solidFill>
                              <a:latin typeface="Cambria Math" panose="02040503050406030204" pitchFamily="18" charset="0"/>
                            </a:rPr>
                          </m:ctrlPr>
                        </m:fPr>
                        <m:num>
                          <m:r>
                            <a:rPr lang="en-US" sz="1600" i="1">
                              <a:solidFill>
                                <a:srgbClr val="104175"/>
                              </a:solidFill>
                              <a:latin typeface="Cambria Math" panose="02040503050406030204" pitchFamily="18" charset="0"/>
                            </a:rPr>
                            <m:t>1</m:t>
                          </m:r>
                        </m:num>
                        <m:den>
                          <m:sSub>
                            <m:sSubPr>
                              <m:ctrlPr>
                                <a:rPr lang="en-US" sz="1600" i="1">
                                  <a:solidFill>
                                    <a:schemeClr val="accent6">
                                      <a:lumMod val="60000"/>
                                      <a:lumOff val="40000"/>
                                    </a:schemeClr>
                                  </a:solidFill>
                                  <a:latin typeface="Cambria Math" panose="02040503050406030204" pitchFamily="18" charset="0"/>
                                </a:rPr>
                              </m:ctrlPr>
                            </m:sSubPr>
                            <m:e>
                              <m:r>
                                <a:rPr lang="en-US" sz="1600" i="1">
                                  <a:solidFill>
                                    <a:schemeClr val="accent6">
                                      <a:lumMod val="60000"/>
                                      <a:lumOff val="40000"/>
                                    </a:schemeClr>
                                  </a:solidFill>
                                  <a:latin typeface="Cambria Math" panose="02040503050406030204" pitchFamily="18" charset="0"/>
                                </a:rPr>
                                <m:t>𝑛</m:t>
                              </m:r>
                            </m:e>
                            <m:sub>
                              <m:r>
                                <a:rPr lang="en-US" sz="1600" i="1">
                                  <a:solidFill>
                                    <a:schemeClr val="accent6">
                                      <a:lumMod val="60000"/>
                                      <a:lumOff val="40000"/>
                                    </a:schemeClr>
                                  </a:solidFill>
                                  <a:latin typeface="Cambria Math" panose="02040503050406030204" pitchFamily="18" charset="0"/>
                                </a:rPr>
                                <m:t>𝑎</m:t>
                              </m:r>
                            </m:sub>
                          </m:sSub>
                          <m:r>
                            <a:rPr lang="en-US" sz="1600" i="1">
                              <a:solidFill>
                                <a:srgbClr val="104175"/>
                              </a:solidFill>
                              <a:latin typeface="Cambria Math" panose="02040503050406030204" pitchFamily="18" charset="0"/>
                            </a:rPr>
                            <m:t>+</m:t>
                          </m:r>
                          <m:sSub>
                            <m:sSubPr>
                              <m:ctrlPr>
                                <a:rPr lang="en-US" sz="1600" i="1">
                                  <a:solidFill>
                                    <a:schemeClr val="accent2">
                                      <a:lumMod val="60000"/>
                                      <a:lumOff val="40000"/>
                                    </a:schemeClr>
                                  </a:solidFill>
                                  <a:latin typeface="Cambria Math" panose="02040503050406030204" pitchFamily="18" charset="0"/>
                                </a:rPr>
                              </m:ctrlPr>
                            </m:sSubPr>
                            <m:e>
                              <m:r>
                                <a:rPr lang="en-US" sz="1600" i="1">
                                  <a:solidFill>
                                    <a:schemeClr val="accent2">
                                      <a:lumMod val="60000"/>
                                      <a:lumOff val="40000"/>
                                    </a:schemeClr>
                                  </a:solidFill>
                                  <a:latin typeface="Cambria Math" panose="02040503050406030204" pitchFamily="18" charset="0"/>
                                </a:rPr>
                                <m:t>𝑛</m:t>
                              </m:r>
                            </m:e>
                            <m:sub>
                              <m:r>
                                <a:rPr lang="en-US" sz="1600" i="1">
                                  <a:solidFill>
                                    <a:schemeClr val="accent2">
                                      <a:lumMod val="60000"/>
                                      <a:lumOff val="40000"/>
                                    </a:schemeClr>
                                  </a:solidFill>
                                  <a:latin typeface="Cambria Math" panose="02040503050406030204" pitchFamily="18" charset="0"/>
                                </a:rPr>
                                <m:t>𝑏</m:t>
                              </m:r>
                            </m:sub>
                          </m:sSub>
                        </m:den>
                      </m:f>
                      <m:nary>
                        <m:naryPr>
                          <m:chr m:val="∑"/>
                          <m:ctrlPr>
                            <a:rPr lang="en-US" sz="1600" i="1">
                              <a:solidFill>
                                <a:schemeClr val="accent6">
                                  <a:lumMod val="60000"/>
                                  <a:lumOff val="40000"/>
                                </a:schemeClr>
                              </a:solidFill>
                              <a:latin typeface="Cambria Math" panose="02040503050406030204" pitchFamily="18" charset="0"/>
                            </a:rPr>
                          </m:ctrlPr>
                        </m:naryPr>
                        <m:sub>
                          <m:r>
                            <m:rPr>
                              <m:brk m:alnAt="23"/>
                            </m:rPr>
                            <a:rPr lang="en-US" sz="1600" i="1">
                              <a:solidFill>
                                <a:schemeClr val="accent6">
                                  <a:lumMod val="60000"/>
                                  <a:lumOff val="40000"/>
                                </a:schemeClr>
                              </a:solidFill>
                              <a:latin typeface="Cambria Math" panose="02040503050406030204" pitchFamily="18" charset="0"/>
                            </a:rPr>
                            <m:t>𝑖</m:t>
                          </m:r>
                          <m:r>
                            <a:rPr lang="en-US" sz="1600" i="1">
                              <a:solidFill>
                                <a:schemeClr val="accent6">
                                  <a:lumMod val="60000"/>
                                  <a:lumOff val="40000"/>
                                </a:schemeClr>
                              </a:solidFill>
                              <a:latin typeface="Cambria Math" panose="02040503050406030204" pitchFamily="18" charset="0"/>
                            </a:rPr>
                            <m:t>=1</m:t>
                          </m:r>
                        </m:sub>
                        <m:sup>
                          <m:sSub>
                            <m:sSubPr>
                              <m:ctrlPr>
                                <a:rPr lang="en-US" sz="1600" i="1">
                                  <a:solidFill>
                                    <a:schemeClr val="accent6">
                                      <a:lumMod val="60000"/>
                                      <a:lumOff val="40000"/>
                                    </a:schemeClr>
                                  </a:solidFill>
                                  <a:latin typeface="Cambria Math" panose="02040503050406030204" pitchFamily="18" charset="0"/>
                                </a:rPr>
                              </m:ctrlPr>
                            </m:sSubPr>
                            <m:e>
                              <m:r>
                                <a:rPr lang="en-US" sz="1600" i="1">
                                  <a:solidFill>
                                    <a:schemeClr val="accent6">
                                      <a:lumMod val="60000"/>
                                      <a:lumOff val="40000"/>
                                    </a:schemeClr>
                                  </a:solidFill>
                                  <a:latin typeface="Cambria Math" panose="02040503050406030204" pitchFamily="18" charset="0"/>
                                </a:rPr>
                                <m:t>𝑛</m:t>
                              </m:r>
                            </m:e>
                            <m:sub>
                              <m:r>
                                <a:rPr lang="en-US" sz="1600" i="1">
                                  <a:solidFill>
                                    <a:schemeClr val="accent6">
                                      <a:lumMod val="60000"/>
                                      <a:lumOff val="40000"/>
                                    </a:schemeClr>
                                  </a:solidFill>
                                  <a:latin typeface="Cambria Math" panose="02040503050406030204" pitchFamily="18" charset="0"/>
                                </a:rPr>
                                <m:t>𝑎</m:t>
                              </m:r>
                            </m:sub>
                          </m:sSub>
                        </m:sup>
                        <m:e>
                          <m:sSub>
                            <m:sSubPr>
                              <m:ctrlPr>
                                <a:rPr lang="en-US" sz="1600" i="1">
                                  <a:solidFill>
                                    <a:schemeClr val="accent6">
                                      <a:lumMod val="60000"/>
                                      <a:lumOff val="40000"/>
                                    </a:schemeClr>
                                  </a:solidFill>
                                  <a:latin typeface="Cambria Math" panose="02040503050406030204" pitchFamily="18" charset="0"/>
                                </a:rPr>
                              </m:ctrlPr>
                            </m:sSubPr>
                            <m:e>
                              <m:r>
                                <a:rPr lang="en-US" sz="1600" i="1">
                                  <a:solidFill>
                                    <a:schemeClr val="accent6">
                                      <a:lumMod val="60000"/>
                                      <a:lumOff val="40000"/>
                                    </a:schemeClr>
                                  </a:solidFill>
                                  <a:latin typeface="Cambria Math" panose="02040503050406030204" pitchFamily="18" charset="0"/>
                                </a:rPr>
                                <m:t>𝑎</m:t>
                              </m:r>
                            </m:e>
                            <m:sub>
                              <m:r>
                                <a:rPr lang="en-US" sz="1600" i="1">
                                  <a:solidFill>
                                    <a:schemeClr val="accent6">
                                      <a:lumMod val="60000"/>
                                      <a:lumOff val="40000"/>
                                    </a:schemeClr>
                                  </a:solidFill>
                                  <a:latin typeface="Cambria Math" panose="02040503050406030204" pitchFamily="18" charset="0"/>
                                </a:rPr>
                                <m:t>𝑖</m:t>
                              </m:r>
                            </m:sub>
                          </m:sSub>
                          <m:r>
                            <a:rPr lang="en-US" sz="1600" i="1">
                              <a:solidFill>
                                <a:srgbClr val="0F497B"/>
                              </a:solidFill>
                              <a:latin typeface="Cambria Math" panose="02040503050406030204" pitchFamily="18" charset="0"/>
                            </a:rPr>
                            <m:t>+</m:t>
                          </m:r>
                          <m:nary>
                            <m:naryPr>
                              <m:chr m:val="∑"/>
                              <m:ctrlPr>
                                <a:rPr lang="en-US" sz="1600" i="1">
                                  <a:solidFill>
                                    <a:schemeClr val="accent2">
                                      <a:lumMod val="60000"/>
                                      <a:lumOff val="40000"/>
                                    </a:schemeClr>
                                  </a:solidFill>
                                  <a:latin typeface="Cambria Math" panose="02040503050406030204" pitchFamily="18" charset="0"/>
                                </a:rPr>
                              </m:ctrlPr>
                            </m:naryPr>
                            <m:sub>
                              <m:r>
                                <m:rPr>
                                  <m:brk m:alnAt="23"/>
                                </m:rPr>
                                <a:rPr lang="en-US" sz="1600" i="1">
                                  <a:solidFill>
                                    <a:schemeClr val="accent2">
                                      <a:lumMod val="60000"/>
                                      <a:lumOff val="40000"/>
                                    </a:schemeClr>
                                  </a:solidFill>
                                  <a:latin typeface="Cambria Math" panose="02040503050406030204" pitchFamily="18" charset="0"/>
                                </a:rPr>
                                <m:t>𝑖</m:t>
                              </m:r>
                              <m:r>
                                <a:rPr lang="en-US" sz="1600" i="1">
                                  <a:solidFill>
                                    <a:schemeClr val="accent2">
                                      <a:lumMod val="60000"/>
                                      <a:lumOff val="40000"/>
                                    </a:schemeClr>
                                  </a:solidFill>
                                  <a:latin typeface="Cambria Math" panose="02040503050406030204" pitchFamily="18" charset="0"/>
                                </a:rPr>
                                <m:t>=1</m:t>
                              </m:r>
                            </m:sub>
                            <m:sup>
                              <m:sSub>
                                <m:sSubPr>
                                  <m:ctrlPr>
                                    <a:rPr lang="en-US" sz="1600" i="1">
                                      <a:solidFill>
                                        <a:schemeClr val="accent2">
                                          <a:lumMod val="60000"/>
                                          <a:lumOff val="40000"/>
                                        </a:schemeClr>
                                      </a:solidFill>
                                      <a:latin typeface="Cambria Math" panose="02040503050406030204" pitchFamily="18" charset="0"/>
                                    </a:rPr>
                                  </m:ctrlPr>
                                </m:sSubPr>
                                <m:e>
                                  <m:r>
                                    <a:rPr lang="en-US" sz="1600" i="1">
                                      <a:solidFill>
                                        <a:schemeClr val="accent2">
                                          <a:lumMod val="60000"/>
                                          <a:lumOff val="40000"/>
                                        </a:schemeClr>
                                      </a:solidFill>
                                      <a:latin typeface="Cambria Math" panose="02040503050406030204" pitchFamily="18" charset="0"/>
                                    </a:rPr>
                                    <m:t>𝑛</m:t>
                                  </m:r>
                                </m:e>
                                <m:sub>
                                  <m:r>
                                    <a:rPr lang="en-US" sz="1600" i="1">
                                      <a:solidFill>
                                        <a:schemeClr val="accent2">
                                          <a:lumMod val="60000"/>
                                          <a:lumOff val="40000"/>
                                        </a:schemeClr>
                                      </a:solidFill>
                                      <a:latin typeface="Cambria Math" panose="02040503050406030204" pitchFamily="18" charset="0"/>
                                    </a:rPr>
                                    <m:t>𝑏</m:t>
                                  </m:r>
                                </m:sub>
                              </m:sSub>
                            </m:sup>
                            <m:e>
                              <m:sSub>
                                <m:sSubPr>
                                  <m:ctrlPr>
                                    <a:rPr lang="en-US" sz="1600" i="1">
                                      <a:solidFill>
                                        <a:schemeClr val="accent2">
                                          <a:lumMod val="60000"/>
                                          <a:lumOff val="40000"/>
                                        </a:schemeClr>
                                      </a:solidFill>
                                      <a:latin typeface="Cambria Math" panose="02040503050406030204" pitchFamily="18" charset="0"/>
                                    </a:rPr>
                                  </m:ctrlPr>
                                </m:sSubPr>
                                <m:e>
                                  <m:r>
                                    <a:rPr lang="en-US" sz="1600" i="1">
                                      <a:solidFill>
                                        <a:schemeClr val="accent2">
                                          <a:lumMod val="60000"/>
                                          <a:lumOff val="40000"/>
                                        </a:schemeClr>
                                      </a:solidFill>
                                      <a:latin typeface="Cambria Math" panose="02040503050406030204" pitchFamily="18" charset="0"/>
                                    </a:rPr>
                                    <m:t>𝑏</m:t>
                                  </m:r>
                                </m:e>
                                <m:sub>
                                  <m:r>
                                    <a:rPr lang="en-US" sz="1600" i="1">
                                      <a:solidFill>
                                        <a:schemeClr val="accent2">
                                          <a:lumMod val="60000"/>
                                          <a:lumOff val="40000"/>
                                        </a:schemeClr>
                                      </a:solidFill>
                                      <a:latin typeface="Cambria Math" panose="02040503050406030204" pitchFamily="18" charset="0"/>
                                    </a:rPr>
                                    <m:t>𝑖</m:t>
                                  </m:r>
                                </m:sub>
                              </m:sSub>
                            </m:e>
                          </m:nary>
                        </m:e>
                      </m:nary>
                    </m:oMath>
                  </m:oMathPara>
                </a14:m>
                <a:endParaRPr lang="en-NL" sz="1600" dirty="0">
                  <a:solidFill>
                    <a:srgbClr val="104175"/>
                  </a:solidFill>
                </a:endParaRPr>
              </a:p>
            </p:txBody>
          </p:sp>
        </mc:Choice>
        <mc:Fallback xmlns="">
          <p:sp>
            <p:nvSpPr>
              <p:cNvPr id="26" name="TextBox 25">
                <a:extLst>
                  <a:ext uri="{FF2B5EF4-FFF2-40B4-BE49-F238E27FC236}">
                    <a16:creationId xmlns:a16="http://schemas.microsoft.com/office/drawing/2014/main" id="{87F9FDEA-21B1-FAF1-B98D-7436F93F9C4F}"/>
                  </a:ext>
                </a:extLst>
              </p:cNvPr>
              <p:cNvSpPr txBox="1">
                <a:spLocks noRot="1" noChangeAspect="1" noMove="1" noResize="1" noEditPoints="1" noAdjustHandles="1" noChangeArrowheads="1" noChangeShapeType="1" noTextEdit="1"/>
              </p:cNvSpPr>
              <p:nvPr/>
            </p:nvSpPr>
            <p:spPr>
              <a:xfrm>
                <a:off x="5950296" y="5451337"/>
                <a:ext cx="2553396" cy="764505"/>
              </a:xfrm>
              <a:prstGeom prst="rect">
                <a:avLst/>
              </a:prstGeom>
              <a:blipFill>
                <a:blip r:embed="rId7"/>
                <a:stretch>
                  <a:fillRect/>
                </a:stretch>
              </a:blipFill>
            </p:spPr>
            <p:txBody>
              <a:bodyPr/>
              <a:lstStyle/>
              <a:p>
                <a:r>
                  <a:rPr lang="en-NL">
                    <a:noFill/>
                  </a:rPr>
                  <a:t> </a:t>
                </a:r>
              </a:p>
            </p:txBody>
          </p:sp>
        </mc:Fallback>
      </mc:AlternateContent>
      <p:sp>
        <p:nvSpPr>
          <p:cNvPr id="31" name="TextBox 30">
            <a:extLst>
              <a:ext uri="{FF2B5EF4-FFF2-40B4-BE49-F238E27FC236}">
                <a16:creationId xmlns:a16="http://schemas.microsoft.com/office/drawing/2014/main" id="{F15F6767-0AB0-E64E-7C92-1A13C15D5AB4}"/>
              </a:ext>
            </a:extLst>
          </p:cNvPr>
          <p:cNvSpPr txBox="1"/>
          <p:nvPr/>
        </p:nvSpPr>
        <p:spPr>
          <a:xfrm>
            <a:off x="8720253" y="2745011"/>
            <a:ext cx="2974586" cy="1328569"/>
          </a:xfrm>
          <a:prstGeom prst="rect">
            <a:avLst/>
          </a:prstGeom>
          <a:noFill/>
          <a:ln>
            <a:solidFill>
              <a:srgbClr val="104175"/>
            </a:solidFill>
          </a:ln>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F497B"/>
                </a:solidFill>
                <a:effectLst/>
                <a:uLnTx/>
                <a:uFillTx/>
                <a:latin typeface="Source Sans Pro"/>
              </a:rPr>
              <a:t>Which part of the infrastructure will execute each part of the computation?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dirty="0">
                <a:solidFill>
                  <a:srgbClr val="0F497B"/>
                </a:solidFill>
                <a:latin typeface="Source Sans Pro"/>
              </a:rPr>
              <a:t>Which</a:t>
            </a:r>
            <a:r>
              <a:rPr kumimoji="0" lang="en-US" sz="1600" b="1" i="0" u="none" strike="noStrike" kern="1200" cap="none" spc="0" normalizeH="0" baseline="0" noProof="0" dirty="0">
                <a:ln>
                  <a:noFill/>
                </a:ln>
                <a:solidFill>
                  <a:srgbClr val="0F497B"/>
                </a:solidFill>
                <a:effectLst/>
                <a:uLnTx/>
                <a:uFillTx/>
                <a:latin typeface="Source Sans Pro"/>
              </a:rPr>
              <a:t> is the result returned by the different parts?</a:t>
            </a:r>
            <a:endParaRPr kumimoji="0" lang="en-NL" sz="1600" b="1" i="0" u="none" strike="noStrike" kern="1200" cap="none" spc="0" normalizeH="0" baseline="0" noProof="0" dirty="0">
              <a:ln>
                <a:noFill/>
              </a:ln>
              <a:solidFill>
                <a:srgbClr val="0F497B"/>
              </a:solidFill>
              <a:effectLst/>
              <a:uLnTx/>
              <a:uFillTx/>
              <a:latin typeface="Source Sans Pro"/>
            </a:endParaRPr>
          </a:p>
        </p:txBody>
      </p:sp>
      <p:pic>
        <p:nvPicPr>
          <p:cNvPr id="8" name="infra">
            <a:extLst>
              <a:ext uri="{FF2B5EF4-FFF2-40B4-BE49-F238E27FC236}">
                <a16:creationId xmlns:a16="http://schemas.microsoft.com/office/drawing/2014/main" id="{EAF8CD90-256F-C5BE-F245-C76C7108AC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2267525" y="1808245"/>
            <a:ext cx="3237349" cy="2991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92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p:bldP spid="25" grpId="0"/>
      <p:bldP spid="26" grpId="0"/>
      <p:bldP spid="3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Exercise</a:t>
            </a:r>
            <a:endParaRPr lang="en-NL" dirty="0"/>
          </a:p>
        </p:txBody>
      </p:sp>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mc:AlternateContent xmlns:mc="http://schemas.openxmlformats.org/markup-compatibility/2006">
        <mc:Choice xmlns:a14="http://schemas.microsoft.com/office/drawing/2010/main" Requires="a14">
          <p:sp>
            <p:nvSpPr>
              <p:cNvPr id="126" name="TextBox 125">
                <a:extLst>
                  <a:ext uri="{FF2B5EF4-FFF2-40B4-BE49-F238E27FC236}">
                    <a16:creationId xmlns:a16="http://schemas.microsoft.com/office/drawing/2014/main" id="{15D61EA3-CECE-955D-F04E-4A984155C4D3}"/>
                  </a:ext>
                </a:extLst>
              </p:cNvPr>
              <p:cNvSpPr txBox="1"/>
              <p:nvPr/>
            </p:nvSpPr>
            <p:spPr>
              <a:xfrm>
                <a:off x="7344280" y="3017901"/>
                <a:ext cx="3209765" cy="76450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1600" i="1" smtClean="0">
                              <a:solidFill>
                                <a:srgbClr val="A6CB69"/>
                              </a:solidFill>
                              <a:latin typeface="Cambria Math" panose="02040503050406030204" pitchFamily="18" charset="0"/>
                            </a:rPr>
                          </m:ctrlPr>
                        </m:sSubPr>
                        <m:e>
                          <m:r>
                            <a:rPr lang="en-US" sz="1600" b="0" i="1" smtClean="0">
                              <a:solidFill>
                                <a:srgbClr val="A6CB69"/>
                              </a:solidFill>
                              <a:latin typeface="Cambria Math" panose="02040503050406030204" pitchFamily="18" charset="0"/>
                            </a:rPr>
                            <m:t>𝑆</m:t>
                          </m:r>
                        </m:e>
                        <m:sub>
                          <m:r>
                            <a:rPr lang="en-US" sz="1600" b="0" i="1" smtClean="0">
                              <a:solidFill>
                                <a:srgbClr val="A6CB69"/>
                              </a:solidFill>
                              <a:latin typeface="Cambria Math" panose="02040503050406030204" pitchFamily="18" charset="0"/>
                            </a:rPr>
                            <m:t>𝑎</m:t>
                          </m:r>
                        </m:sub>
                      </m:sSub>
                      <m:r>
                        <a:rPr lang="en-US" sz="1600" b="0" i="1" smtClean="0">
                          <a:solidFill>
                            <a:srgbClr val="A6CB69"/>
                          </a:solidFill>
                          <a:latin typeface="Cambria Math" panose="02040503050406030204" pitchFamily="18" charset="0"/>
                        </a:rPr>
                        <m:t>=</m:t>
                      </m:r>
                      <m:nary>
                        <m:naryPr>
                          <m:chr m:val="∑"/>
                          <m:ctrlPr>
                            <a:rPr lang="en-US" sz="1600" b="0" i="1" smtClean="0">
                              <a:solidFill>
                                <a:srgbClr val="A6CB69"/>
                              </a:solidFill>
                              <a:latin typeface="Cambria Math" panose="02040503050406030204" pitchFamily="18" charset="0"/>
                            </a:rPr>
                          </m:ctrlPr>
                        </m:naryPr>
                        <m:sub>
                          <m:r>
                            <m:rPr>
                              <m:brk m:alnAt="23"/>
                            </m:rPr>
                            <a:rPr lang="en-US" sz="1600" b="0" i="1" smtClean="0">
                              <a:solidFill>
                                <a:srgbClr val="A6CB69"/>
                              </a:solidFill>
                              <a:latin typeface="Cambria Math" panose="02040503050406030204" pitchFamily="18" charset="0"/>
                            </a:rPr>
                            <m:t>𝑖</m:t>
                          </m:r>
                          <m:r>
                            <a:rPr lang="en-US" sz="1600" b="0" i="1" smtClean="0">
                              <a:solidFill>
                                <a:srgbClr val="A6CB69"/>
                              </a:solidFill>
                              <a:latin typeface="Cambria Math" panose="02040503050406030204" pitchFamily="18" charset="0"/>
                            </a:rPr>
                            <m:t>=1</m:t>
                          </m:r>
                        </m:sub>
                        <m:sup>
                          <m:sSub>
                            <m:sSubPr>
                              <m:ctrlPr>
                                <a:rPr lang="en-US" sz="1600" b="0" i="1" smtClean="0">
                                  <a:solidFill>
                                    <a:srgbClr val="A6CB69"/>
                                  </a:solidFill>
                                  <a:latin typeface="Cambria Math" panose="02040503050406030204" pitchFamily="18" charset="0"/>
                                </a:rPr>
                              </m:ctrlPr>
                            </m:sSubPr>
                            <m:e>
                              <m:r>
                                <a:rPr lang="en-US" sz="1600" b="0" i="1" smtClean="0">
                                  <a:solidFill>
                                    <a:srgbClr val="A6CB69"/>
                                  </a:solidFill>
                                  <a:latin typeface="Cambria Math" panose="02040503050406030204" pitchFamily="18" charset="0"/>
                                </a:rPr>
                                <m:t>𝑛</m:t>
                              </m:r>
                            </m:e>
                            <m:sub>
                              <m:r>
                                <a:rPr lang="en-US" sz="1600" b="0" i="1" smtClean="0">
                                  <a:solidFill>
                                    <a:srgbClr val="A6CB69"/>
                                  </a:solidFill>
                                  <a:latin typeface="Cambria Math" panose="02040503050406030204" pitchFamily="18" charset="0"/>
                                </a:rPr>
                                <m:t>𝑎</m:t>
                              </m:r>
                            </m:sub>
                          </m:sSub>
                        </m:sup>
                        <m:e>
                          <m:sSub>
                            <m:sSubPr>
                              <m:ctrlPr>
                                <a:rPr lang="en-US" sz="1600" b="0" i="1" smtClean="0">
                                  <a:solidFill>
                                    <a:srgbClr val="A6CB69"/>
                                  </a:solidFill>
                                  <a:latin typeface="Cambria Math" panose="02040503050406030204" pitchFamily="18" charset="0"/>
                                </a:rPr>
                              </m:ctrlPr>
                            </m:sSubPr>
                            <m:e>
                              <m:r>
                                <a:rPr lang="en-US" sz="1600" b="0" i="1" smtClean="0">
                                  <a:solidFill>
                                    <a:srgbClr val="A6CB69"/>
                                  </a:solidFill>
                                  <a:latin typeface="Cambria Math" panose="02040503050406030204" pitchFamily="18" charset="0"/>
                                </a:rPr>
                                <m:t>𝑎</m:t>
                              </m:r>
                            </m:e>
                            <m:sub>
                              <m:r>
                                <a:rPr lang="en-US" sz="1600" b="0" i="1" smtClean="0">
                                  <a:solidFill>
                                    <a:srgbClr val="A6CB69"/>
                                  </a:solidFill>
                                  <a:latin typeface="Cambria Math" panose="02040503050406030204" pitchFamily="18" charset="0"/>
                                </a:rPr>
                                <m:t>𝑖</m:t>
                              </m:r>
                            </m:sub>
                          </m:sSub>
                          <m:r>
                            <a:rPr lang="en-US" sz="1600" b="0" i="1" smtClean="0">
                              <a:solidFill>
                                <a:srgbClr val="A6CB69"/>
                              </a:solidFill>
                              <a:latin typeface="Cambria Math" panose="02040503050406030204" pitchFamily="18" charset="0"/>
                            </a:rPr>
                            <m:t>=34+42+28+49</m:t>
                          </m:r>
                        </m:e>
                      </m:nary>
                    </m:oMath>
                  </m:oMathPara>
                </a14:m>
                <a:endParaRPr lang="en-US" sz="1600" dirty="0">
                  <a:solidFill>
                    <a:srgbClr val="A6CB69"/>
                  </a:solidFill>
                </a:endParaRPr>
              </a:p>
            </p:txBody>
          </p:sp>
        </mc:Choice>
        <mc:Fallback>
          <p:sp>
            <p:nvSpPr>
              <p:cNvPr id="126" name="TextBox 125">
                <a:extLst>
                  <a:ext uri="{FF2B5EF4-FFF2-40B4-BE49-F238E27FC236}">
                    <a16:creationId xmlns:a16="http://schemas.microsoft.com/office/drawing/2014/main" id="{15D61EA3-CECE-955D-F04E-4A984155C4D3}"/>
                  </a:ext>
                </a:extLst>
              </p:cNvPr>
              <p:cNvSpPr txBox="1">
                <a:spLocks noRot="1" noChangeAspect="1" noMove="1" noResize="1" noEditPoints="1" noAdjustHandles="1" noChangeArrowheads="1" noChangeShapeType="1" noTextEdit="1"/>
              </p:cNvSpPr>
              <p:nvPr/>
            </p:nvSpPr>
            <p:spPr>
              <a:xfrm>
                <a:off x="7344280" y="3017901"/>
                <a:ext cx="3209765" cy="764505"/>
              </a:xfrm>
              <a:prstGeom prst="rect">
                <a:avLst/>
              </a:prstGeom>
              <a:blipFill>
                <a:blip r:embed="rId5"/>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28" name="TextBox 127">
                <a:extLst>
                  <a:ext uri="{FF2B5EF4-FFF2-40B4-BE49-F238E27FC236}">
                    <a16:creationId xmlns:a16="http://schemas.microsoft.com/office/drawing/2014/main" id="{BF81835A-E84D-1156-3C4E-06157B4B2EBE}"/>
                  </a:ext>
                </a:extLst>
              </p:cNvPr>
              <p:cNvSpPr txBox="1"/>
              <p:nvPr/>
            </p:nvSpPr>
            <p:spPr>
              <a:xfrm>
                <a:off x="7386701" y="4839354"/>
                <a:ext cx="2906486" cy="84856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180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𝑆</m:t>
                          </m:r>
                        </m:e>
                        <m:sub>
                          <m:r>
                            <a:rPr lang="en-US" sz="1800" b="0" i="1" smtClean="0">
                              <a:solidFill>
                                <a:srgbClr val="A6CB69"/>
                              </a:solidFill>
                              <a:latin typeface="Cambria Math" panose="02040503050406030204" pitchFamily="18" charset="0"/>
                            </a:rPr>
                            <m:t>𝑏</m:t>
                          </m:r>
                        </m:sub>
                      </m:sSub>
                      <m:r>
                        <a:rPr lang="en-US" sz="1800" b="0" i="1" smtClean="0">
                          <a:solidFill>
                            <a:srgbClr val="A6CB69"/>
                          </a:solidFill>
                          <a:latin typeface="Cambria Math" panose="02040503050406030204" pitchFamily="18" charset="0"/>
                        </a:rPr>
                        <m:t>=</m:t>
                      </m:r>
                      <m:nary>
                        <m:naryPr>
                          <m:chr m:val="∑"/>
                          <m:ctrlPr>
                            <a:rPr lang="en-US" sz="1800" b="0" i="1" smtClean="0">
                              <a:solidFill>
                                <a:srgbClr val="A6CB69"/>
                              </a:solidFill>
                              <a:latin typeface="Cambria Math" panose="02040503050406030204" pitchFamily="18" charset="0"/>
                            </a:rPr>
                          </m:ctrlPr>
                        </m:naryPr>
                        <m:sub>
                          <m:r>
                            <m:rPr>
                              <m:brk m:alnAt="23"/>
                            </m:rPr>
                            <a:rPr lang="en-US" sz="1800" b="0" i="1" smtClean="0">
                              <a:solidFill>
                                <a:srgbClr val="A6CB69"/>
                              </a:solidFill>
                              <a:latin typeface="Cambria Math" panose="02040503050406030204" pitchFamily="18" charset="0"/>
                            </a:rPr>
                            <m:t>𝑖</m:t>
                          </m:r>
                          <m:r>
                            <a:rPr lang="en-US" sz="1800" b="0" i="1" smtClean="0">
                              <a:solidFill>
                                <a:srgbClr val="A6CB69"/>
                              </a:solidFill>
                              <a:latin typeface="Cambria Math" panose="02040503050406030204" pitchFamily="18" charset="0"/>
                            </a:rPr>
                            <m:t>=1</m:t>
                          </m:r>
                        </m:sub>
                        <m:sup>
                          <m:sSub>
                            <m:sSubPr>
                              <m:ctrlPr>
                                <a:rPr lang="en-US" sz="1800" b="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𝑛</m:t>
                              </m:r>
                            </m:e>
                            <m:sub>
                              <m:r>
                                <a:rPr lang="en-US" sz="1800" b="0" i="1" smtClean="0">
                                  <a:solidFill>
                                    <a:srgbClr val="A6CB69"/>
                                  </a:solidFill>
                                  <a:latin typeface="Cambria Math" panose="02040503050406030204" pitchFamily="18" charset="0"/>
                                </a:rPr>
                                <m:t>𝑏</m:t>
                              </m:r>
                            </m:sub>
                          </m:sSub>
                        </m:sup>
                        <m:e>
                          <m:sSub>
                            <m:sSubPr>
                              <m:ctrlPr>
                                <a:rPr lang="en-US" sz="1800" b="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𝑏</m:t>
                              </m:r>
                            </m:e>
                            <m:sub>
                              <m:r>
                                <a:rPr lang="en-US" sz="1800" b="0" i="1" smtClean="0">
                                  <a:solidFill>
                                    <a:srgbClr val="A6CB69"/>
                                  </a:solidFill>
                                  <a:latin typeface="Cambria Math" panose="02040503050406030204" pitchFamily="18" charset="0"/>
                                </a:rPr>
                                <m:t>𝑖</m:t>
                              </m:r>
                            </m:sub>
                          </m:sSub>
                          <m:r>
                            <a:rPr lang="en-US" sz="1800" b="0" i="1" smtClean="0">
                              <a:solidFill>
                                <a:srgbClr val="A6CB69"/>
                              </a:solidFill>
                              <a:latin typeface="Cambria Math" panose="02040503050406030204" pitchFamily="18" charset="0"/>
                            </a:rPr>
                            <m:t>=51+23+44</m:t>
                          </m:r>
                        </m:e>
                      </m:nary>
                      <m:r>
                        <a:rPr lang="en-US" sz="1800" b="0" i="1" smtClean="0">
                          <a:solidFill>
                            <a:srgbClr val="A6CB69"/>
                          </a:solidFill>
                          <a:latin typeface="Cambria Math" panose="02040503050406030204" pitchFamily="18" charset="0"/>
                        </a:rPr>
                        <m:t> </m:t>
                      </m:r>
                    </m:oMath>
                  </m:oMathPara>
                </a14:m>
                <a:endParaRPr lang="en-US" sz="1800" dirty="0">
                  <a:solidFill>
                    <a:srgbClr val="A6CB69"/>
                  </a:solidFill>
                </a:endParaRPr>
              </a:p>
            </p:txBody>
          </p:sp>
        </mc:Choice>
        <mc:Fallback>
          <p:sp>
            <p:nvSpPr>
              <p:cNvPr id="128" name="TextBox 127">
                <a:extLst>
                  <a:ext uri="{FF2B5EF4-FFF2-40B4-BE49-F238E27FC236}">
                    <a16:creationId xmlns:a16="http://schemas.microsoft.com/office/drawing/2014/main" id="{BF81835A-E84D-1156-3C4E-06157B4B2EBE}"/>
                  </a:ext>
                </a:extLst>
              </p:cNvPr>
              <p:cNvSpPr txBox="1">
                <a:spLocks noRot="1" noChangeAspect="1" noMove="1" noResize="1" noEditPoints="1" noAdjustHandles="1" noChangeArrowheads="1" noChangeShapeType="1" noTextEdit="1"/>
              </p:cNvSpPr>
              <p:nvPr/>
            </p:nvSpPr>
            <p:spPr>
              <a:xfrm>
                <a:off x="7386701" y="4839354"/>
                <a:ext cx="2906486" cy="848566"/>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270AA0A2-E1DC-6903-F6E4-A2C639E3AAA7}"/>
                  </a:ext>
                </a:extLst>
              </p:cNvPr>
              <p:cNvSpPr txBox="1"/>
              <p:nvPr/>
            </p:nvSpPr>
            <p:spPr>
              <a:xfrm>
                <a:off x="7233822" y="3716287"/>
                <a:ext cx="1272976"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180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𝑛</m:t>
                          </m:r>
                        </m:e>
                        <m:sub>
                          <m:r>
                            <a:rPr lang="en-US" sz="1800" i="1">
                              <a:solidFill>
                                <a:srgbClr val="A6CB69"/>
                              </a:solidFill>
                              <a:latin typeface="Cambria Math" panose="02040503050406030204" pitchFamily="18" charset="0"/>
                            </a:rPr>
                            <m:t>𝑎</m:t>
                          </m:r>
                        </m:sub>
                      </m:sSub>
                      <m:r>
                        <a:rPr lang="en-US" sz="1800" b="0" i="1" smtClean="0">
                          <a:solidFill>
                            <a:srgbClr val="A6CB69"/>
                          </a:solidFill>
                          <a:latin typeface="Cambria Math" panose="02040503050406030204" pitchFamily="18" charset="0"/>
                        </a:rPr>
                        <m:t>=3</m:t>
                      </m:r>
                    </m:oMath>
                  </m:oMathPara>
                </a14:m>
                <a:endParaRPr lang="en-US" sz="1800" dirty="0">
                  <a:solidFill>
                    <a:srgbClr val="A6CB69"/>
                  </a:solidFill>
                </a:endParaRPr>
              </a:p>
            </p:txBody>
          </p:sp>
        </mc:Choice>
        <mc:Fallback>
          <p:sp>
            <p:nvSpPr>
              <p:cNvPr id="130" name="TextBox 129">
                <a:extLst>
                  <a:ext uri="{FF2B5EF4-FFF2-40B4-BE49-F238E27FC236}">
                    <a16:creationId xmlns:a16="http://schemas.microsoft.com/office/drawing/2014/main" id="{270AA0A2-E1DC-6903-F6E4-A2C639E3AAA7}"/>
                  </a:ext>
                </a:extLst>
              </p:cNvPr>
              <p:cNvSpPr txBox="1">
                <a:spLocks noRot="1" noChangeAspect="1" noMove="1" noResize="1" noEditPoints="1" noAdjustHandles="1" noChangeArrowheads="1" noChangeShapeType="1" noTextEdit="1"/>
              </p:cNvSpPr>
              <p:nvPr/>
            </p:nvSpPr>
            <p:spPr>
              <a:xfrm>
                <a:off x="7233822" y="3716287"/>
                <a:ext cx="1272976" cy="369332"/>
              </a:xfrm>
              <a:prstGeom prst="rect">
                <a:avLst/>
              </a:prstGeom>
              <a:blipFill>
                <a:blip r:embed="rId7"/>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32" name="TextBox 131">
                <a:extLst>
                  <a:ext uri="{FF2B5EF4-FFF2-40B4-BE49-F238E27FC236}">
                    <a16:creationId xmlns:a16="http://schemas.microsoft.com/office/drawing/2014/main" id="{BB6D9F59-DFC5-6B0D-671D-BAC452E9DBB8}"/>
                  </a:ext>
                </a:extLst>
              </p:cNvPr>
              <p:cNvSpPr txBox="1"/>
              <p:nvPr/>
            </p:nvSpPr>
            <p:spPr>
              <a:xfrm>
                <a:off x="7242332" y="5687920"/>
                <a:ext cx="1272976"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1800" i="1" smtClean="0">
                              <a:solidFill>
                                <a:srgbClr val="A6CB69"/>
                              </a:solidFill>
                              <a:latin typeface="Cambria Math" panose="02040503050406030204" pitchFamily="18" charset="0"/>
                            </a:rPr>
                          </m:ctrlPr>
                        </m:sSubPr>
                        <m:e>
                          <m:r>
                            <a:rPr lang="en-US" sz="1800" b="0" i="1" smtClean="0">
                              <a:solidFill>
                                <a:srgbClr val="A6CB69"/>
                              </a:solidFill>
                              <a:latin typeface="Cambria Math" panose="02040503050406030204" pitchFamily="18" charset="0"/>
                            </a:rPr>
                            <m:t>𝑛</m:t>
                          </m:r>
                        </m:e>
                        <m:sub>
                          <m:r>
                            <a:rPr lang="en-US" sz="1800" b="0" i="1" smtClean="0">
                              <a:solidFill>
                                <a:srgbClr val="A6CB69"/>
                              </a:solidFill>
                              <a:latin typeface="Cambria Math" panose="02040503050406030204" pitchFamily="18" charset="0"/>
                            </a:rPr>
                            <m:t>𝑏</m:t>
                          </m:r>
                        </m:sub>
                      </m:sSub>
                      <m:r>
                        <a:rPr lang="en-US" sz="1800" b="0" i="1" smtClean="0">
                          <a:solidFill>
                            <a:srgbClr val="A6CB69"/>
                          </a:solidFill>
                          <a:latin typeface="Cambria Math" panose="02040503050406030204" pitchFamily="18" charset="0"/>
                        </a:rPr>
                        <m:t>=3</m:t>
                      </m:r>
                    </m:oMath>
                  </m:oMathPara>
                </a14:m>
                <a:endParaRPr lang="en-US" sz="1800" dirty="0">
                  <a:solidFill>
                    <a:srgbClr val="A6CB69"/>
                  </a:solidFill>
                </a:endParaRPr>
              </a:p>
            </p:txBody>
          </p:sp>
        </mc:Choice>
        <mc:Fallback>
          <p:sp>
            <p:nvSpPr>
              <p:cNvPr id="132" name="TextBox 131">
                <a:extLst>
                  <a:ext uri="{FF2B5EF4-FFF2-40B4-BE49-F238E27FC236}">
                    <a16:creationId xmlns:a16="http://schemas.microsoft.com/office/drawing/2014/main" id="{BB6D9F59-DFC5-6B0D-671D-BAC452E9DBB8}"/>
                  </a:ext>
                </a:extLst>
              </p:cNvPr>
              <p:cNvSpPr txBox="1">
                <a:spLocks noRot="1" noChangeAspect="1" noMove="1" noResize="1" noEditPoints="1" noAdjustHandles="1" noChangeArrowheads="1" noChangeShapeType="1" noTextEdit="1"/>
              </p:cNvSpPr>
              <p:nvPr/>
            </p:nvSpPr>
            <p:spPr>
              <a:xfrm>
                <a:off x="7242332" y="5687920"/>
                <a:ext cx="1272976" cy="369332"/>
              </a:xfrm>
              <a:prstGeom prst="rect">
                <a:avLst/>
              </a:prstGeom>
              <a:blipFill>
                <a:blip r:embed="rId8"/>
                <a:stretch>
                  <a:fillRect/>
                </a:stretch>
              </a:blipFill>
            </p:spPr>
            <p:txBody>
              <a:bodyPr/>
              <a:lstStyle/>
              <a:p>
                <a:r>
                  <a:rPr lang="en-NL">
                    <a:noFill/>
                  </a:rPr>
                  <a:t> </a:t>
                </a:r>
              </a:p>
            </p:txBody>
          </p:sp>
        </mc:Fallback>
      </mc:AlternateContent>
      <p:sp>
        <p:nvSpPr>
          <p:cNvPr id="133" name="Rectangle 132">
            <a:extLst>
              <a:ext uri="{FF2B5EF4-FFF2-40B4-BE49-F238E27FC236}">
                <a16:creationId xmlns:a16="http://schemas.microsoft.com/office/drawing/2014/main" id="{D937E0F7-0C98-C1AD-CB22-1E27B4E3DCA1}"/>
              </a:ext>
            </a:extLst>
          </p:cNvPr>
          <p:cNvSpPr/>
          <p:nvPr/>
        </p:nvSpPr>
        <p:spPr>
          <a:xfrm>
            <a:off x="7378022" y="2876079"/>
            <a:ext cx="3028950" cy="1397851"/>
          </a:xfrm>
          <a:prstGeom prst="rect">
            <a:avLst/>
          </a:prstGeom>
          <a:noFill/>
          <a:ln w="28575">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4" name="Rectangle 133">
            <a:extLst>
              <a:ext uri="{FF2B5EF4-FFF2-40B4-BE49-F238E27FC236}">
                <a16:creationId xmlns:a16="http://schemas.microsoft.com/office/drawing/2014/main" id="{C301E072-4677-3A4F-8656-204810C61D2C}"/>
              </a:ext>
            </a:extLst>
          </p:cNvPr>
          <p:cNvSpPr/>
          <p:nvPr/>
        </p:nvSpPr>
        <p:spPr>
          <a:xfrm>
            <a:off x="7378022" y="4812540"/>
            <a:ext cx="3028950" cy="1397851"/>
          </a:xfrm>
          <a:prstGeom prst="rect">
            <a:avLst/>
          </a:prstGeom>
          <a:noFill/>
          <a:ln w="28575">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 name="infra">
            <a:extLst>
              <a:ext uri="{FF2B5EF4-FFF2-40B4-BE49-F238E27FC236}">
                <a16:creationId xmlns:a16="http://schemas.microsoft.com/office/drawing/2014/main" id="{DD26674E-C85A-41DB-7F8C-008AA8DDA3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1759647" y="1325147"/>
            <a:ext cx="5457304" cy="504234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61A0BF0-7E75-2B33-A125-C79CB8C7304C}"/>
              </a:ext>
            </a:extLst>
          </p:cNvPr>
          <p:cNvSpPr/>
          <p:nvPr/>
        </p:nvSpPr>
        <p:spPr>
          <a:xfrm>
            <a:off x="6038172" y="3486150"/>
            <a:ext cx="1048577" cy="599469"/>
          </a:xfrm>
          <a:prstGeom prst="rect">
            <a:avLst/>
          </a:prstGeom>
          <a:noFill/>
          <a:ln w="28575">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FE6A7A55-7294-D440-9C2F-A32CD2268EAD}"/>
              </a:ext>
            </a:extLst>
          </p:cNvPr>
          <p:cNvSpPr/>
          <p:nvPr/>
        </p:nvSpPr>
        <p:spPr>
          <a:xfrm>
            <a:off x="6038171" y="5359400"/>
            <a:ext cx="1048577" cy="599469"/>
          </a:xfrm>
          <a:prstGeom prst="rect">
            <a:avLst/>
          </a:prstGeom>
          <a:noFill/>
          <a:ln w="28575">
            <a:solidFill>
              <a:srgbClr val="A6C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50031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8" grpId="0"/>
      <p:bldP spid="130" grpId="0"/>
      <p:bldP spid="132" grpId="0"/>
      <p:bldP spid="133" grpId="0" animBg="1"/>
      <p:bldP spid="134" grpId="0" animBg="1"/>
      <p:bldP spid="11"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Exercise</a:t>
            </a:r>
            <a:endParaRPr lang="en-NL" dirty="0"/>
          </a:p>
        </p:txBody>
      </p:sp>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803BB40-0A97-0A2D-BF02-AD1C10799E8E}"/>
                  </a:ext>
                </a:extLst>
              </p:cNvPr>
              <p:cNvSpPr txBox="1"/>
              <p:nvPr/>
            </p:nvSpPr>
            <p:spPr>
              <a:xfrm>
                <a:off x="7253285" y="3425262"/>
                <a:ext cx="3024385" cy="665118"/>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1800" i="1" smtClean="0">
                              <a:solidFill>
                                <a:srgbClr val="DE68A4"/>
                              </a:solidFill>
                              <a:latin typeface="Cambria Math" panose="02040503050406030204" pitchFamily="18" charset="0"/>
                            </a:rPr>
                          </m:ctrlPr>
                        </m:accPr>
                        <m:e>
                          <m:r>
                            <a:rPr lang="en-US" sz="1800" b="0" i="1" smtClean="0">
                              <a:solidFill>
                                <a:srgbClr val="DE68A4"/>
                              </a:solidFill>
                              <a:latin typeface="Cambria Math" panose="02040503050406030204" pitchFamily="18" charset="0"/>
                            </a:rPr>
                            <m:t>𝑥</m:t>
                          </m:r>
                        </m:e>
                      </m:acc>
                      <m:r>
                        <a:rPr lang="en-US" sz="1800" b="0" i="1" smtClean="0">
                          <a:solidFill>
                            <a:srgbClr val="DE68A4"/>
                          </a:solidFill>
                          <a:latin typeface="Cambria Math" panose="02040503050406030204" pitchFamily="18" charset="0"/>
                        </a:rPr>
                        <m:t>=</m:t>
                      </m:r>
                      <m:f>
                        <m:fPr>
                          <m:ctrlPr>
                            <a:rPr lang="en-US" sz="1800" b="0" i="1" smtClean="0">
                              <a:solidFill>
                                <a:srgbClr val="DE68A4"/>
                              </a:solidFill>
                              <a:latin typeface="Cambria Math" panose="02040503050406030204" pitchFamily="18" charset="0"/>
                            </a:rPr>
                          </m:ctrlPr>
                        </m:fPr>
                        <m:num>
                          <m:sSub>
                            <m:sSubPr>
                              <m:ctrlPr>
                                <a:rPr lang="en-US" sz="1800" i="1">
                                  <a:solidFill>
                                    <a:srgbClr val="DE68A4"/>
                                  </a:solidFill>
                                  <a:latin typeface="Cambria Math" panose="02040503050406030204" pitchFamily="18" charset="0"/>
                                </a:rPr>
                              </m:ctrlPr>
                            </m:sSubPr>
                            <m:e>
                              <m:r>
                                <a:rPr lang="en-US" sz="1800" i="1">
                                  <a:solidFill>
                                    <a:srgbClr val="DE68A4"/>
                                  </a:solidFill>
                                  <a:latin typeface="Cambria Math" panose="02040503050406030204" pitchFamily="18" charset="0"/>
                                </a:rPr>
                                <m:t>𝑆</m:t>
                              </m:r>
                            </m:e>
                            <m:sub>
                              <m:r>
                                <a:rPr lang="en-US" sz="1800" i="1">
                                  <a:solidFill>
                                    <a:srgbClr val="DE68A4"/>
                                  </a:solidFill>
                                  <a:latin typeface="Cambria Math" panose="02040503050406030204" pitchFamily="18" charset="0"/>
                                </a:rPr>
                                <m:t>𝑎</m:t>
                              </m:r>
                            </m:sub>
                          </m:sSub>
                          <m:r>
                            <a:rPr lang="en-US" sz="1800" b="0" i="1" smtClean="0">
                              <a:solidFill>
                                <a:srgbClr val="DE68A4"/>
                              </a:solidFill>
                              <a:latin typeface="Cambria Math" panose="02040503050406030204" pitchFamily="18" charset="0"/>
                            </a:rPr>
                            <m:t>+</m:t>
                          </m:r>
                          <m:sSub>
                            <m:sSubPr>
                              <m:ctrlPr>
                                <a:rPr lang="en-US" sz="1800" i="1">
                                  <a:solidFill>
                                    <a:srgbClr val="DE68A4"/>
                                  </a:solidFill>
                                  <a:latin typeface="Cambria Math" panose="02040503050406030204" pitchFamily="18" charset="0"/>
                                </a:rPr>
                              </m:ctrlPr>
                            </m:sSubPr>
                            <m:e>
                              <m:r>
                                <a:rPr lang="en-US" sz="1800" i="1">
                                  <a:solidFill>
                                    <a:srgbClr val="DE68A4"/>
                                  </a:solidFill>
                                  <a:latin typeface="Cambria Math" panose="02040503050406030204" pitchFamily="18" charset="0"/>
                                </a:rPr>
                                <m:t>𝑆</m:t>
                              </m:r>
                            </m:e>
                            <m:sub>
                              <m:r>
                                <a:rPr lang="en-US" sz="1800" b="0" i="1" smtClean="0">
                                  <a:solidFill>
                                    <a:srgbClr val="DE68A4"/>
                                  </a:solidFill>
                                  <a:latin typeface="Cambria Math" panose="02040503050406030204" pitchFamily="18" charset="0"/>
                                </a:rPr>
                                <m:t>𝑏</m:t>
                              </m:r>
                            </m:sub>
                          </m:sSub>
                        </m:num>
                        <m:den>
                          <m:sSub>
                            <m:sSubPr>
                              <m:ctrlPr>
                                <a:rPr lang="en-US" sz="1800" i="1">
                                  <a:solidFill>
                                    <a:srgbClr val="DE68A4"/>
                                  </a:solidFill>
                                  <a:latin typeface="Cambria Math" panose="02040503050406030204" pitchFamily="18" charset="0"/>
                                </a:rPr>
                              </m:ctrlPr>
                            </m:sSubPr>
                            <m:e>
                              <m:r>
                                <a:rPr lang="en-US" sz="1800" b="0" i="1" smtClean="0">
                                  <a:solidFill>
                                    <a:srgbClr val="DE68A4"/>
                                  </a:solidFill>
                                  <a:latin typeface="Cambria Math" panose="02040503050406030204" pitchFamily="18" charset="0"/>
                                </a:rPr>
                                <m:t>𝑛</m:t>
                              </m:r>
                            </m:e>
                            <m:sub>
                              <m:r>
                                <a:rPr lang="en-US" sz="1800" i="1">
                                  <a:solidFill>
                                    <a:srgbClr val="DE68A4"/>
                                  </a:solidFill>
                                  <a:latin typeface="Cambria Math" panose="02040503050406030204" pitchFamily="18" charset="0"/>
                                </a:rPr>
                                <m:t>𝑎</m:t>
                              </m:r>
                            </m:sub>
                          </m:sSub>
                          <m:r>
                            <a:rPr lang="en-US" sz="1800" b="0" i="1" smtClean="0">
                              <a:solidFill>
                                <a:srgbClr val="DE68A4"/>
                              </a:solidFill>
                              <a:latin typeface="Cambria Math" panose="02040503050406030204" pitchFamily="18" charset="0"/>
                            </a:rPr>
                            <m:t>+</m:t>
                          </m:r>
                          <m:sSub>
                            <m:sSubPr>
                              <m:ctrlPr>
                                <a:rPr lang="en-US" sz="1800" i="1">
                                  <a:solidFill>
                                    <a:srgbClr val="DE68A4"/>
                                  </a:solidFill>
                                  <a:latin typeface="Cambria Math" panose="02040503050406030204" pitchFamily="18" charset="0"/>
                                </a:rPr>
                              </m:ctrlPr>
                            </m:sSubPr>
                            <m:e>
                              <m:r>
                                <a:rPr lang="en-US" sz="1800" b="0" i="1" smtClean="0">
                                  <a:solidFill>
                                    <a:srgbClr val="DE68A4"/>
                                  </a:solidFill>
                                  <a:latin typeface="Cambria Math" panose="02040503050406030204" pitchFamily="18" charset="0"/>
                                </a:rPr>
                                <m:t>𝑛</m:t>
                              </m:r>
                            </m:e>
                            <m:sub>
                              <m:r>
                                <a:rPr lang="en-US" sz="1800" b="0" i="1" smtClean="0">
                                  <a:solidFill>
                                    <a:srgbClr val="DE68A4"/>
                                  </a:solidFill>
                                  <a:latin typeface="Cambria Math" panose="02040503050406030204" pitchFamily="18" charset="0"/>
                                </a:rPr>
                                <m:t>𝑏</m:t>
                              </m:r>
                            </m:sub>
                          </m:sSub>
                        </m:den>
                      </m:f>
                      <m:r>
                        <a:rPr lang="en-US" sz="1800" b="0" i="1" smtClean="0">
                          <a:solidFill>
                            <a:srgbClr val="DE68A4"/>
                          </a:solidFill>
                          <a:latin typeface="Cambria Math" panose="02040503050406030204" pitchFamily="18" charset="0"/>
                        </a:rPr>
                        <m:t>= </m:t>
                      </m:r>
                      <m:f>
                        <m:fPr>
                          <m:ctrlPr>
                            <a:rPr lang="en-US" sz="1800" b="0" i="1" smtClean="0">
                              <a:solidFill>
                                <a:srgbClr val="DE68A4"/>
                              </a:solidFill>
                              <a:latin typeface="Cambria Math" panose="02040503050406030204" pitchFamily="18" charset="0"/>
                            </a:rPr>
                          </m:ctrlPr>
                        </m:fPr>
                        <m:num>
                          <m:r>
                            <a:rPr lang="en-US" sz="1800" b="0" i="1" smtClean="0">
                              <a:solidFill>
                                <a:srgbClr val="DE68A4"/>
                              </a:solidFill>
                              <a:latin typeface="Cambria Math" panose="02040503050406030204" pitchFamily="18" charset="0"/>
                            </a:rPr>
                            <m:t>153+118</m:t>
                          </m:r>
                        </m:num>
                        <m:den>
                          <m:r>
                            <a:rPr lang="en-US" sz="1800" b="0" i="1" smtClean="0">
                              <a:solidFill>
                                <a:srgbClr val="DE68A4"/>
                              </a:solidFill>
                              <a:latin typeface="Cambria Math" panose="02040503050406030204" pitchFamily="18" charset="0"/>
                            </a:rPr>
                            <m:t>4+3</m:t>
                          </m:r>
                        </m:den>
                      </m:f>
                    </m:oMath>
                  </m:oMathPara>
                </a14:m>
                <a:endParaRPr lang="en-US" sz="1800" dirty="0">
                  <a:solidFill>
                    <a:srgbClr val="DE68A4"/>
                  </a:solidFill>
                </a:endParaRPr>
              </a:p>
            </p:txBody>
          </p:sp>
        </mc:Choice>
        <mc:Fallback>
          <p:sp>
            <p:nvSpPr>
              <p:cNvPr id="10" name="TextBox 9">
                <a:extLst>
                  <a:ext uri="{FF2B5EF4-FFF2-40B4-BE49-F238E27FC236}">
                    <a16:creationId xmlns:a16="http://schemas.microsoft.com/office/drawing/2014/main" id="{E803BB40-0A97-0A2D-BF02-AD1C10799E8E}"/>
                  </a:ext>
                </a:extLst>
              </p:cNvPr>
              <p:cNvSpPr txBox="1">
                <a:spLocks noRot="1" noChangeAspect="1" noMove="1" noResize="1" noEditPoints="1" noAdjustHandles="1" noChangeArrowheads="1" noChangeShapeType="1" noTextEdit="1"/>
              </p:cNvSpPr>
              <p:nvPr/>
            </p:nvSpPr>
            <p:spPr>
              <a:xfrm>
                <a:off x="7253285" y="3425262"/>
                <a:ext cx="3024385" cy="665118"/>
              </a:xfrm>
              <a:prstGeom prst="rect">
                <a:avLst/>
              </a:prstGeom>
              <a:blipFill>
                <a:blip r:embed="rId5"/>
                <a:stretch>
                  <a:fillRect/>
                </a:stretch>
              </a:blipFill>
            </p:spPr>
            <p:txBody>
              <a:bodyPr/>
              <a:lstStyle/>
              <a:p>
                <a:r>
                  <a:rPr lang="en-NL">
                    <a:noFill/>
                  </a:rPr>
                  <a:t> </a:t>
                </a:r>
              </a:p>
            </p:txBody>
          </p:sp>
        </mc:Fallback>
      </mc:AlternateContent>
      <p:sp>
        <p:nvSpPr>
          <p:cNvPr id="11" name="Rectangle 10">
            <a:extLst>
              <a:ext uri="{FF2B5EF4-FFF2-40B4-BE49-F238E27FC236}">
                <a16:creationId xmlns:a16="http://schemas.microsoft.com/office/drawing/2014/main" id="{A45273B2-7AF4-F027-B9D0-7D77269A5B1D}"/>
              </a:ext>
            </a:extLst>
          </p:cNvPr>
          <p:cNvSpPr/>
          <p:nvPr/>
        </p:nvSpPr>
        <p:spPr>
          <a:xfrm>
            <a:off x="7216951" y="3263429"/>
            <a:ext cx="3028950" cy="1040057"/>
          </a:xfrm>
          <a:prstGeom prst="rect">
            <a:avLst/>
          </a:prstGeom>
          <a:noFill/>
          <a:ln w="28575">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infra">
            <a:extLst>
              <a:ext uri="{FF2B5EF4-FFF2-40B4-BE49-F238E27FC236}">
                <a16:creationId xmlns:a16="http://schemas.microsoft.com/office/drawing/2014/main" id="{A7B59A13-AA50-CE46-78DA-AB5B7E6906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759647" y="1325147"/>
            <a:ext cx="5457304" cy="504234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ED5CB1A-204D-A015-10DD-D514D8C31B11}"/>
              </a:ext>
            </a:extLst>
          </p:cNvPr>
          <p:cNvSpPr/>
          <p:nvPr/>
        </p:nvSpPr>
        <p:spPr>
          <a:xfrm>
            <a:off x="5989900" y="3479800"/>
            <a:ext cx="1084000" cy="593743"/>
          </a:xfrm>
          <a:prstGeom prst="rect">
            <a:avLst/>
          </a:prstGeom>
          <a:noFill/>
          <a:ln w="28575">
            <a:solidFill>
              <a:srgbClr val="DE68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514287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nfra">
            <a:extLst>
              <a:ext uri="{FF2B5EF4-FFF2-40B4-BE49-F238E27FC236}">
                <a16:creationId xmlns:a16="http://schemas.microsoft.com/office/drawing/2014/main" id="{4185CCCB-3CB3-1048-EC8B-31116B410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759647" y="1325147"/>
            <a:ext cx="5457304" cy="50423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Exercise</a:t>
            </a:r>
            <a:endParaRPr lang="en-NL" dirty="0"/>
          </a:p>
        </p:txBody>
      </p:sp>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43" y="1050785"/>
              <a:ext cx="309674" cy="309674"/>
            </a:xfrm>
            <a:prstGeom prst="rect">
              <a:avLst/>
            </a:prstGeom>
          </p:spPr>
        </p:pic>
      </p:gr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D6E894ED-A820-8C21-F59C-76EDD2C39903}"/>
                  </a:ext>
                </a:extLst>
              </p:cNvPr>
              <p:cNvSpPr txBox="1"/>
              <p:nvPr/>
            </p:nvSpPr>
            <p:spPr>
              <a:xfrm>
                <a:off x="2049513" y="2420106"/>
                <a:ext cx="159440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i="1" smtClean="0">
                              <a:solidFill>
                                <a:srgbClr val="7C3C5F"/>
                              </a:solidFill>
                              <a:latin typeface="Cambria Math" panose="02040503050406030204" pitchFamily="18" charset="0"/>
                            </a:rPr>
                          </m:ctrlPr>
                        </m:accPr>
                        <m:e>
                          <m:r>
                            <a:rPr lang="en-US" sz="1800" b="0" i="1" smtClean="0">
                              <a:solidFill>
                                <a:srgbClr val="7C3C5F"/>
                              </a:solidFill>
                              <a:latin typeface="Cambria Math" panose="02040503050406030204" pitchFamily="18" charset="0"/>
                            </a:rPr>
                            <m:t>𝑥</m:t>
                          </m:r>
                        </m:e>
                      </m:acc>
                      <m:r>
                        <a:rPr lang="en-US" sz="1800" b="0" i="1" smtClean="0">
                          <a:solidFill>
                            <a:srgbClr val="7C3C5F"/>
                          </a:solidFill>
                          <a:latin typeface="Cambria Math" panose="02040503050406030204" pitchFamily="18" charset="0"/>
                        </a:rPr>
                        <m:t>=</m:t>
                      </m:r>
                      <m:r>
                        <a:rPr lang="en-US" i="1">
                          <a:solidFill>
                            <a:srgbClr val="7C3C5F"/>
                          </a:solidFill>
                          <a:latin typeface="Cambria Math" panose="02040503050406030204" pitchFamily="18" charset="0"/>
                        </a:rPr>
                        <m:t>38,71</m:t>
                      </m:r>
                    </m:oMath>
                  </m:oMathPara>
                </a14:m>
                <a:endParaRPr lang="en-US" sz="1800" dirty="0">
                  <a:solidFill>
                    <a:srgbClr val="7C3C5F"/>
                  </a:solidFill>
                </a:endParaRPr>
              </a:p>
            </p:txBody>
          </p:sp>
        </mc:Choice>
        <mc:Fallback>
          <p:sp>
            <p:nvSpPr>
              <p:cNvPr id="11" name="TextBox 10">
                <a:extLst>
                  <a:ext uri="{FF2B5EF4-FFF2-40B4-BE49-F238E27FC236}">
                    <a16:creationId xmlns:a16="http://schemas.microsoft.com/office/drawing/2014/main" id="{D6E894ED-A820-8C21-F59C-76EDD2C39903}"/>
                  </a:ext>
                </a:extLst>
              </p:cNvPr>
              <p:cNvSpPr txBox="1">
                <a:spLocks noRot="1" noChangeAspect="1" noMove="1" noResize="1" noEditPoints="1" noAdjustHandles="1" noChangeArrowheads="1" noChangeShapeType="1" noTextEdit="1"/>
              </p:cNvSpPr>
              <p:nvPr/>
            </p:nvSpPr>
            <p:spPr>
              <a:xfrm>
                <a:off x="2049513" y="2420106"/>
                <a:ext cx="1594403" cy="369332"/>
              </a:xfrm>
              <a:prstGeom prst="rect">
                <a:avLst/>
              </a:prstGeom>
              <a:blipFill>
                <a:blip r:embed="rId6"/>
                <a:stretch>
                  <a:fillRect/>
                </a:stretch>
              </a:blipFill>
            </p:spPr>
            <p:txBody>
              <a:bodyPr/>
              <a:lstStyle/>
              <a:p>
                <a:r>
                  <a:rPr lang="en-NL">
                    <a:noFill/>
                  </a:rPr>
                  <a:t> </a:t>
                </a:r>
              </a:p>
            </p:txBody>
          </p:sp>
        </mc:Fallback>
      </mc:AlternateContent>
      <p:sp>
        <p:nvSpPr>
          <p:cNvPr id="12" name="Rectangle 11">
            <a:extLst>
              <a:ext uri="{FF2B5EF4-FFF2-40B4-BE49-F238E27FC236}">
                <a16:creationId xmlns:a16="http://schemas.microsoft.com/office/drawing/2014/main" id="{CEB1046D-0A87-BB06-00EE-800286885554}"/>
              </a:ext>
            </a:extLst>
          </p:cNvPr>
          <p:cNvSpPr/>
          <p:nvPr/>
        </p:nvSpPr>
        <p:spPr>
          <a:xfrm>
            <a:off x="2115497" y="2375620"/>
            <a:ext cx="1461744" cy="413818"/>
          </a:xfrm>
          <a:prstGeom prst="rect">
            <a:avLst/>
          </a:prstGeom>
          <a:noFill/>
          <a:ln w="28575">
            <a:solidFill>
              <a:srgbClr val="7C3C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269760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94EA-82F2-711C-AA4E-7FB0B6F1D9E2}"/>
              </a:ext>
            </a:extLst>
          </p:cNvPr>
          <p:cNvSpPr>
            <a:spLocks noGrp="1"/>
          </p:cNvSpPr>
          <p:nvPr>
            <p:ph type="title"/>
          </p:nvPr>
        </p:nvSpPr>
        <p:spPr/>
        <p:txBody>
          <a:bodyPr/>
          <a:lstStyle/>
          <a:p>
            <a:r>
              <a:rPr lang="en-US" dirty="0"/>
              <a:t>Future developments of vantage6</a:t>
            </a:r>
            <a:endParaRPr lang="en-NL" dirty="0"/>
          </a:p>
        </p:txBody>
      </p:sp>
      <p:sp>
        <p:nvSpPr>
          <p:cNvPr id="3" name="Content Placeholder 2">
            <a:extLst>
              <a:ext uri="{FF2B5EF4-FFF2-40B4-BE49-F238E27FC236}">
                <a16:creationId xmlns:a16="http://schemas.microsoft.com/office/drawing/2014/main" id="{E1A124BE-D3EE-75BB-7138-5750D99A50CC}"/>
              </a:ext>
            </a:extLst>
          </p:cNvPr>
          <p:cNvSpPr>
            <a:spLocks noGrp="1"/>
          </p:cNvSpPr>
          <p:nvPr>
            <p:ph idx="1"/>
          </p:nvPr>
        </p:nvSpPr>
        <p:spPr>
          <a:xfrm>
            <a:off x="838200" y="1676007"/>
            <a:ext cx="10515600" cy="3505985"/>
          </a:xfrm>
        </p:spPr>
        <p:txBody>
          <a:bodyPr>
            <a:normAutofit/>
          </a:bodyPr>
          <a:lstStyle/>
          <a:p>
            <a:r>
              <a:rPr lang="en-US" sz="2000" b="1" dirty="0">
                <a:latin typeface="Source Sans Pro"/>
              </a:rPr>
              <a:t>Policies</a:t>
            </a:r>
            <a:r>
              <a:rPr lang="en-US" sz="2000" dirty="0">
                <a:latin typeface="Source Sans Pro"/>
              </a:rPr>
              <a:t>: we want to extend the current available policies to a more generic policy framework in which any aspect of the vantage6 platform can be controlled by policies. This will maximize the flexibility of the platform and make it easier to adapt to new use cases.</a:t>
            </a:r>
          </a:p>
          <a:p>
            <a:endParaRPr lang="en-US" sz="2000" dirty="0">
              <a:latin typeface="Source Sans Pro"/>
            </a:endParaRPr>
          </a:p>
          <a:p>
            <a:endParaRPr lang="en-US" sz="2000" dirty="0">
              <a:latin typeface="Source Sans Pro"/>
            </a:endParaRPr>
          </a:p>
          <a:p>
            <a:r>
              <a:rPr lang="en-US" sz="2000" b="1" dirty="0">
                <a:latin typeface="Source Sans Pro"/>
              </a:rPr>
              <a:t>Model repository</a:t>
            </a:r>
            <a:r>
              <a:rPr lang="en-US" sz="2000" dirty="0">
                <a:latin typeface="Source Sans Pro"/>
              </a:rPr>
              <a:t>: Currently, vantage6 is focused on privacy enhancing techniques. Some of these techniques result in a model that can be used to make predictions. We want to extend vantage6 with a model repository in which these models can be stored, shared and used. This will make it easier to reuse models and to compare the performance of different models.</a:t>
            </a:r>
            <a:endParaRPr lang="en-NL" sz="2000" dirty="0">
              <a:latin typeface="Source Sans Pro"/>
            </a:endParaRPr>
          </a:p>
        </p:txBody>
      </p:sp>
    </p:spTree>
    <p:extLst>
      <p:ext uri="{BB962C8B-B14F-4D97-AF65-F5344CB8AC3E}">
        <p14:creationId xmlns:p14="http://schemas.microsoft.com/office/powerpoint/2010/main" val="3468674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3E3C-2419-5DA6-7D8B-6506E0BD0873}"/>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8" name="Freeform: Shape 7">
            <a:extLst>
              <a:ext uri="{FF2B5EF4-FFF2-40B4-BE49-F238E27FC236}">
                <a16:creationId xmlns:a16="http://schemas.microsoft.com/office/drawing/2014/main" id="{E9EF37D2-F4E8-2CC2-B100-9D2AA64C9CCB}"/>
              </a:ext>
            </a:extLst>
          </p:cNvPr>
          <p:cNvSpPr/>
          <p:nvPr/>
        </p:nvSpPr>
        <p:spPr>
          <a:xfrm>
            <a:off x="4381500" y="1805940"/>
            <a:ext cx="4030980" cy="3825240"/>
          </a:xfrm>
          <a:custGeom>
            <a:avLst/>
            <a:gdLst>
              <a:gd name="connsiteX0" fmla="*/ 0 w 4030980"/>
              <a:gd name="connsiteY0" fmla="*/ 7620 h 3825240"/>
              <a:gd name="connsiteX1" fmla="*/ 3840480 w 4030980"/>
              <a:gd name="connsiteY1" fmla="*/ 0 h 3825240"/>
              <a:gd name="connsiteX2" fmla="*/ 3985260 w 4030980"/>
              <a:gd name="connsiteY2" fmla="*/ 2613660 h 3825240"/>
              <a:gd name="connsiteX3" fmla="*/ 3870960 w 4030980"/>
              <a:gd name="connsiteY3" fmla="*/ 3025140 h 3825240"/>
              <a:gd name="connsiteX4" fmla="*/ 3992880 w 4030980"/>
              <a:gd name="connsiteY4" fmla="*/ 3375660 h 3825240"/>
              <a:gd name="connsiteX5" fmla="*/ 4030980 w 4030980"/>
              <a:gd name="connsiteY5" fmla="*/ 3825240 h 3825240"/>
              <a:gd name="connsiteX6" fmla="*/ 83820 w 4030980"/>
              <a:gd name="connsiteY6" fmla="*/ 3810000 h 3825240"/>
              <a:gd name="connsiteX7" fmla="*/ 0 w 4030980"/>
              <a:gd name="connsiteY7" fmla="*/ 7620 h 382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0980" h="3825240">
                <a:moveTo>
                  <a:pt x="0" y="7620"/>
                </a:moveTo>
                <a:lnTo>
                  <a:pt x="3840480" y="0"/>
                </a:lnTo>
                <a:lnTo>
                  <a:pt x="3985260" y="2613660"/>
                </a:lnTo>
                <a:lnTo>
                  <a:pt x="3870960" y="3025140"/>
                </a:lnTo>
                <a:lnTo>
                  <a:pt x="3992880" y="3375660"/>
                </a:lnTo>
                <a:lnTo>
                  <a:pt x="4030980" y="3825240"/>
                </a:lnTo>
                <a:lnTo>
                  <a:pt x="83820" y="3810000"/>
                </a:lnTo>
                <a:lnTo>
                  <a:pt x="0" y="762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9" name="Rectangle 8">
            <a:extLst>
              <a:ext uri="{FF2B5EF4-FFF2-40B4-BE49-F238E27FC236}">
                <a16:creationId xmlns:a16="http://schemas.microsoft.com/office/drawing/2014/main" id="{05CE07F2-740E-C93C-6504-38C5914669B2}"/>
              </a:ext>
            </a:extLst>
          </p:cNvPr>
          <p:cNvSpPr/>
          <p:nvPr/>
        </p:nvSpPr>
        <p:spPr>
          <a:xfrm>
            <a:off x="9060180" y="3718560"/>
            <a:ext cx="2189988" cy="92202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DD42B993-657A-D32E-B4DB-4B0BC9BD32F3}"/>
              </a:ext>
            </a:extLst>
          </p:cNvPr>
          <p:cNvSpPr/>
          <p:nvPr/>
        </p:nvSpPr>
        <p:spPr>
          <a:xfrm>
            <a:off x="9060180" y="4956453"/>
            <a:ext cx="2189988" cy="890312"/>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1" name="Group 10">
            <a:extLst>
              <a:ext uri="{FF2B5EF4-FFF2-40B4-BE49-F238E27FC236}">
                <a16:creationId xmlns:a16="http://schemas.microsoft.com/office/drawing/2014/main" id="{911C644D-D983-5D5A-2BA4-0C7BCF574356}"/>
              </a:ext>
            </a:extLst>
          </p:cNvPr>
          <p:cNvGrpSpPr/>
          <p:nvPr/>
        </p:nvGrpSpPr>
        <p:grpSpPr>
          <a:xfrm>
            <a:off x="838200" y="2464046"/>
            <a:ext cx="2952970" cy="2509027"/>
            <a:chOff x="1677956" y="1435911"/>
            <a:chExt cx="2725974" cy="2081729"/>
          </a:xfrm>
        </p:grpSpPr>
        <p:sp>
          <p:nvSpPr>
            <p:cNvPr id="5" name="Rectangle: Rounded Corners 4">
              <a:extLst>
                <a:ext uri="{FF2B5EF4-FFF2-40B4-BE49-F238E27FC236}">
                  <a16:creationId xmlns:a16="http://schemas.microsoft.com/office/drawing/2014/main" id="{0536FE09-66FE-8436-CBED-B74D3B45A769}"/>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6A613C6D-39E5-E485-35AA-DC3C4EB41FBB}"/>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Organization</a:t>
              </a:r>
              <a:br>
                <a:rPr lang="en-GB" dirty="0">
                  <a:solidFill>
                    <a:schemeClr val="bg1"/>
                  </a:solidFill>
                </a:rPr>
              </a:br>
              <a:endParaRPr lang="en-GB" dirty="0">
                <a:solidFill>
                  <a:schemeClr val="bg1"/>
                </a:solidFill>
              </a:endParaRPr>
            </a:p>
            <a:p>
              <a:r>
                <a:rPr lang="en-US" i="1" dirty="0">
                  <a:solidFill>
                    <a:schemeClr val="bg1"/>
                  </a:solidFill>
                </a:rPr>
                <a:t>A group of users that share a common goal or interest (e.g., a consortium, an institute, etc.).</a:t>
              </a:r>
              <a:endParaRPr lang="en-GB" i="1" dirty="0">
                <a:solidFill>
                  <a:schemeClr val="bg1"/>
                </a:solidFill>
              </a:endParaRPr>
            </a:p>
          </p:txBody>
        </p:sp>
      </p:grpSp>
    </p:spTree>
    <p:extLst>
      <p:ext uri="{BB962C8B-B14F-4D97-AF65-F5344CB8AC3E}">
        <p14:creationId xmlns:p14="http://schemas.microsoft.com/office/powerpoint/2010/main" val="811426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6" name="Picture 5">
            <a:extLst>
              <a:ext uri="{FF2B5EF4-FFF2-40B4-BE49-F238E27FC236}">
                <a16:creationId xmlns:a16="http://schemas.microsoft.com/office/drawing/2014/main" id="{1AE42EDD-400D-78C3-0E22-EB911B6E4C09}"/>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7" name="Rectangle 6">
            <a:extLst>
              <a:ext uri="{FF2B5EF4-FFF2-40B4-BE49-F238E27FC236}">
                <a16:creationId xmlns:a16="http://schemas.microsoft.com/office/drawing/2014/main" id="{0C67B3E9-E6BB-06FE-124B-8E930C19E851}"/>
              </a:ext>
            </a:extLst>
          </p:cNvPr>
          <p:cNvSpPr/>
          <p:nvPr/>
        </p:nvSpPr>
        <p:spPr>
          <a:xfrm>
            <a:off x="4590538" y="1911349"/>
            <a:ext cx="2559562" cy="2051051"/>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9233EECB-9CAA-84D3-061A-FC6F56405FC1}"/>
              </a:ext>
            </a:extLst>
          </p:cNvPr>
          <p:cNvSpPr/>
          <p:nvPr/>
        </p:nvSpPr>
        <p:spPr>
          <a:xfrm>
            <a:off x="6543675" y="3768725"/>
            <a:ext cx="4810124" cy="224563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0D336458-FD79-EE48-2DBB-A10DB3321286}"/>
              </a:ext>
            </a:extLst>
          </p:cNvPr>
          <p:cNvGrpSpPr/>
          <p:nvPr/>
        </p:nvGrpSpPr>
        <p:grpSpPr>
          <a:xfrm>
            <a:off x="838200" y="2460230"/>
            <a:ext cx="2952970" cy="2509027"/>
            <a:chOff x="1677956" y="1435911"/>
            <a:chExt cx="2725974" cy="2081729"/>
          </a:xfrm>
        </p:grpSpPr>
        <p:sp>
          <p:nvSpPr>
            <p:cNvPr id="5" name="Rectangle: Rounded Corners 4">
              <a:extLst>
                <a:ext uri="{FF2B5EF4-FFF2-40B4-BE49-F238E27FC236}">
                  <a16:creationId xmlns:a16="http://schemas.microsoft.com/office/drawing/2014/main" id="{BBB717C7-6F48-27BB-7CD0-2A7C197DB24D}"/>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A87A0BCF-D412-6A75-88F0-8B27208133CB}"/>
                </a:ext>
              </a:extLst>
            </p:cNvPr>
            <p:cNvSpPr txBox="1"/>
            <p:nvPr/>
          </p:nvSpPr>
          <p:spPr>
            <a:xfrm>
              <a:off x="1908136" y="1618273"/>
              <a:ext cx="2290639" cy="1583238"/>
            </a:xfrm>
            <a:prstGeom prst="rect">
              <a:avLst/>
            </a:prstGeom>
            <a:noFill/>
          </p:spPr>
          <p:txBody>
            <a:bodyPr wrap="square" rtlCol="0">
              <a:spAutoFit/>
            </a:bodyPr>
            <a:lstStyle/>
            <a:p>
              <a:r>
                <a:rPr lang="en-GB" sz="2800" b="1" dirty="0">
                  <a:solidFill>
                    <a:srgbClr val="F9AC23"/>
                  </a:solidFill>
                </a:rPr>
                <a:t>Collaboration</a:t>
              </a:r>
              <a:br>
                <a:rPr lang="en-GB" dirty="0">
                  <a:solidFill>
                    <a:schemeClr val="bg1"/>
                  </a:solidFill>
                </a:rPr>
              </a:br>
              <a:endParaRPr lang="en-GB" dirty="0">
                <a:solidFill>
                  <a:schemeClr val="bg1"/>
                </a:solidFill>
              </a:endParaRPr>
            </a:p>
            <a:p>
              <a:r>
                <a:rPr lang="en-US" i="1" dirty="0">
                  <a:solidFill>
                    <a:schemeClr val="bg1"/>
                  </a:solidFill>
                </a:rPr>
                <a:t>One or more organizations working together towards a shared objective.</a:t>
              </a:r>
              <a:endParaRPr lang="en-GB" i="1" dirty="0">
                <a:solidFill>
                  <a:schemeClr val="bg1"/>
                </a:solidFill>
              </a:endParaRPr>
            </a:p>
          </p:txBody>
        </p:sp>
      </p:grpSp>
      <p:sp>
        <p:nvSpPr>
          <p:cNvPr id="3" name="Rectangle 2">
            <a:extLst>
              <a:ext uri="{FF2B5EF4-FFF2-40B4-BE49-F238E27FC236}">
                <a16:creationId xmlns:a16="http://schemas.microsoft.com/office/drawing/2014/main" id="{5517F6E8-9560-12BC-A5B4-E592F4449057}"/>
              </a:ext>
            </a:extLst>
          </p:cNvPr>
          <p:cNvSpPr/>
          <p:nvPr/>
        </p:nvSpPr>
        <p:spPr>
          <a:xfrm>
            <a:off x="4816219" y="3962400"/>
            <a:ext cx="1727456" cy="43100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180100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6" name="Picture 5">
            <a:extLst>
              <a:ext uri="{FF2B5EF4-FFF2-40B4-BE49-F238E27FC236}">
                <a16:creationId xmlns:a16="http://schemas.microsoft.com/office/drawing/2014/main" id="{A9CB309C-60B4-1FF7-1BBA-009648B862C8}"/>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12" name="Freeform: Shape 11">
            <a:extLst>
              <a:ext uri="{FF2B5EF4-FFF2-40B4-BE49-F238E27FC236}">
                <a16:creationId xmlns:a16="http://schemas.microsoft.com/office/drawing/2014/main" id="{8FCF9BE1-6FD6-881D-5A05-FC65731774F8}"/>
              </a:ext>
            </a:extLst>
          </p:cNvPr>
          <p:cNvSpPr/>
          <p:nvPr/>
        </p:nvSpPr>
        <p:spPr>
          <a:xfrm>
            <a:off x="4311650" y="1847850"/>
            <a:ext cx="3232150" cy="3911600"/>
          </a:xfrm>
          <a:custGeom>
            <a:avLst/>
            <a:gdLst>
              <a:gd name="connsiteX0" fmla="*/ 63500 w 3232150"/>
              <a:gd name="connsiteY0" fmla="*/ 19050 h 3911600"/>
              <a:gd name="connsiteX1" fmla="*/ 3028950 w 3232150"/>
              <a:gd name="connsiteY1" fmla="*/ 0 h 3911600"/>
              <a:gd name="connsiteX2" fmla="*/ 3194050 w 3232150"/>
              <a:gd name="connsiteY2" fmla="*/ 2438400 h 3911600"/>
              <a:gd name="connsiteX3" fmla="*/ 3194050 w 3232150"/>
              <a:gd name="connsiteY3" fmla="*/ 3187700 h 3911600"/>
              <a:gd name="connsiteX4" fmla="*/ 3232150 w 3232150"/>
              <a:gd name="connsiteY4" fmla="*/ 3530600 h 3911600"/>
              <a:gd name="connsiteX5" fmla="*/ 3225800 w 3232150"/>
              <a:gd name="connsiteY5" fmla="*/ 3911600 h 3911600"/>
              <a:gd name="connsiteX6" fmla="*/ 0 w 3232150"/>
              <a:gd name="connsiteY6" fmla="*/ 3841750 h 3911600"/>
              <a:gd name="connsiteX7" fmla="*/ 63500 w 3232150"/>
              <a:gd name="connsiteY7" fmla="*/ 19050 h 3911600"/>
              <a:gd name="connsiteX0" fmla="*/ 63500 w 3232150"/>
              <a:gd name="connsiteY0" fmla="*/ 19050 h 3911600"/>
              <a:gd name="connsiteX1" fmla="*/ 3028950 w 3232150"/>
              <a:gd name="connsiteY1" fmla="*/ 0 h 3911600"/>
              <a:gd name="connsiteX2" fmla="*/ 3201194 w 3232150"/>
              <a:gd name="connsiteY2" fmla="*/ 2428875 h 3911600"/>
              <a:gd name="connsiteX3" fmla="*/ 3194050 w 3232150"/>
              <a:gd name="connsiteY3" fmla="*/ 3187700 h 3911600"/>
              <a:gd name="connsiteX4" fmla="*/ 3232150 w 3232150"/>
              <a:gd name="connsiteY4" fmla="*/ 3530600 h 3911600"/>
              <a:gd name="connsiteX5" fmla="*/ 3225800 w 3232150"/>
              <a:gd name="connsiteY5" fmla="*/ 3911600 h 3911600"/>
              <a:gd name="connsiteX6" fmla="*/ 0 w 3232150"/>
              <a:gd name="connsiteY6" fmla="*/ 3841750 h 3911600"/>
              <a:gd name="connsiteX7" fmla="*/ 63500 w 3232150"/>
              <a:gd name="connsiteY7" fmla="*/ 19050 h 391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2150" h="3911600">
                <a:moveTo>
                  <a:pt x="63500" y="19050"/>
                </a:moveTo>
                <a:lnTo>
                  <a:pt x="3028950" y="0"/>
                </a:lnTo>
                <a:lnTo>
                  <a:pt x="3201194" y="2428875"/>
                </a:lnTo>
                <a:cubicBezTo>
                  <a:pt x="3198813" y="2681817"/>
                  <a:pt x="3196431" y="2934758"/>
                  <a:pt x="3194050" y="3187700"/>
                </a:cubicBezTo>
                <a:lnTo>
                  <a:pt x="3232150" y="3530600"/>
                </a:lnTo>
                <a:lnTo>
                  <a:pt x="3225800" y="3911600"/>
                </a:lnTo>
                <a:lnTo>
                  <a:pt x="0" y="3841750"/>
                </a:lnTo>
                <a:lnTo>
                  <a:pt x="63500" y="1905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12">
            <a:extLst>
              <a:ext uri="{FF2B5EF4-FFF2-40B4-BE49-F238E27FC236}">
                <a16:creationId xmlns:a16="http://schemas.microsoft.com/office/drawing/2014/main" id="{DC4A4C78-C970-D9CE-F98B-25CC8C5D0DB9}"/>
              </a:ext>
            </a:extLst>
          </p:cNvPr>
          <p:cNvSpPr/>
          <p:nvPr/>
        </p:nvSpPr>
        <p:spPr>
          <a:xfrm>
            <a:off x="9029700" y="3756660"/>
            <a:ext cx="2220468" cy="90678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ectangle 13">
            <a:extLst>
              <a:ext uri="{FF2B5EF4-FFF2-40B4-BE49-F238E27FC236}">
                <a16:creationId xmlns:a16="http://schemas.microsoft.com/office/drawing/2014/main" id="{FDCD72DD-2C17-B821-CDF7-1ACD4347E69A}"/>
              </a:ext>
            </a:extLst>
          </p:cNvPr>
          <p:cNvSpPr/>
          <p:nvPr/>
        </p:nvSpPr>
        <p:spPr>
          <a:xfrm>
            <a:off x="8326120" y="4875487"/>
            <a:ext cx="2997200" cy="1138873"/>
          </a:xfrm>
          <a:custGeom>
            <a:avLst/>
            <a:gdLst>
              <a:gd name="connsiteX0" fmla="*/ 0 w 2971800"/>
              <a:gd name="connsiteY0" fmla="*/ 0 h 1043623"/>
              <a:gd name="connsiteX1" fmla="*/ 2971800 w 2971800"/>
              <a:gd name="connsiteY1" fmla="*/ 0 h 1043623"/>
              <a:gd name="connsiteX2" fmla="*/ 2971800 w 2971800"/>
              <a:gd name="connsiteY2" fmla="*/ 1043623 h 1043623"/>
              <a:gd name="connsiteX3" fmla="*/ 0 w 2971800"/>
              <a:gd name="connsiteY3" fmla="*/ 1043623 h 1043623"/>
              <a:gd name="connsiteX4" fmla="*/ 0 w 2971800"/>
              <a:gd name="connsiteY4" fmla="*/ 0 h 1043623"/>
              <a:gd name="connsiteX0" fmla="*/ 60325 w 2971800"/>
              <a:gd name="connsiteY0" fmla="*/ 0 h 1138873"/>
              <a:gd name="connsiteX1" fmla="*/ 2971800 w 2971800"/>
              <a:gd name="connsiteY1" fmla="*/ 95250 h 1138873"/>
              <a:gd name="connsiteX2" fmla="*/ 2971800 w 2971800"/>
              <a:gd name="connsiteY2" fmla="*/ 1138873 h 1138873"/>
              <a:gd name="connsiteX3" fmla="*/ 0 w 2971800"/>
              <a:gd name="connsiteY3" fmla="*/ 1138873 h 1138873"/>
              <a:gd name="connsiteX4" fmla="*/ 60325 w 2971800"/>
              <a:gd name="connsiteY4" fmla="*/ 0 h 1138873"/>
              <a:gd name="connsiteX0" fmla="*/ 85725 w 2997200"/>
              <a:gd name="connsiteY0" fmla="*/ 0 h 1138873"/>
              <a:gd name="connsiteX1" fmla="*/ 2997200 w 2997200"/>
              <a:gd name="connsiteY1" fmla="*/ 95250 h 1138873"/>
              <a:gd name="connsiteX2" fmla="*/ 2997200 w 2997200"/>
              <a:gd name="connsiteY2" fmla="*/ 1138873 h 1138873"/>
              <a:gd name="connsiteX3" fmla="*/ 0 w 2997200"/>
              <a:gd name="connsiteY3" fmla="*/ 1132523 h 1138873"/>
              <a:gd name="connsiteX4" fmla="*/ 85725 w 2997200"/>
              <a:gd name="connsiteY4" fmla="*/ 0 h 113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200" h="1138873">
                <a:moveTo>
                  <a:pt x="85725" y="0"/>
                </a:moveTo>
                <a:lnTo>
                  <a:pt x="2997200" y="95250"/>
                </a:lnTo>
                <a:lnTo>
                  <a:pt x="2997200" y="1138873"/>
                </a:lnTo>
                <a:lnTo>
                  <a:pt x="0" y="1132523"/>
                </a:lnTo>
                <a:lnTo>
                  <a:pt x="85725" y="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tangle 13">
            <a:extLst>
              <a:ext uri="{FF2B5EF4-FFF2-40B4-BE49-F238E27FC236}">
                <a16:creationId xmlns:a16="http://schemas.microsoft.com/office/drawing/2014/main" id="{FED2E056-5CDF-7B46-CA1E-A93482954850}"/>
              </a:ext>
            </a:extLst>
          </p:cNvPr>
          <p:cNvSpPr/>
          <p:nvPr/>
        </p:nvSpPr>
        <p:spPr>
          <a:xfrm>
            <a:off x="8301232" y="3743325"/>
            <a:ext cx="2990850" cy="1199198"/>
          </a:xfrm>
          <a:custGeom>
            <a:avLst/>
            <a:gdLst>
              <a:gd name="connsiteX0" fmla="*/ 0 w 2971800"/>
              <a:gd name="connsiteY0" fmla="*/ 0 h 1043623"/>
              <a:gd name="connsiteX1" fmla="*/ 2971800 w 2971800"/>
              <a:gd name="connsiteY1" fmla="*/ 0 h 1043623"/>
              <a:gd name="connsiteX2" fmla="*/ 2971800 w 2971800"/>
              <a:gd name="connsiteY2" fmla="*/ 1043623 h 1043623"/>
              <a:gd name="connsiteX3" fmla="*/ 0 w 2971800"/>
              <a:gd name="connsiteY3" fmla="*/ 1043623 h 1043623"/>
              <a:gd name="connsiteX4" fmla="*/ 0 w 2971800"/>
              <a:gd name="connsiteY4" fmla="*/ 0 h 1043623"/>
              <a:gd name="connsiteX0" fmla="*/ 60325 w 2971800"/>
              <a:gd name="connsiteY0" fmla="*/ 0 h 1138873"/>
              <a:gd name="connsiteX1" fmla="*/ 2971800 w 2971800"/>
              <a:gd name="connsiteY1" fmla="*/ 95250 h 1138873"/>
              <a:gd name="connsiteX2" fmla="*/ 2971800 w 2971800"/>
              <a:gd name="connsiteY2" fmla="*/ 1138873 h 1138873"/>
              <a:gd name="connsiteX3" fmla="*/ 0 w 2971800"/>
              <a:gd name="connsiteY3" fmla="*/ 1138873 h 1138873"/>
              <a:gd name="connsiteX4" fmla="*/ 60325 w 2971800"/>
              <a:gd name="connsiteY4" fmla="*/ 0 h 1138873"/>
              <a:gd name="connsiteX0" fmla="*/ 85725 w 2997200"/>
              <a:gd name="connsiteY0" fmla="*/ 0 h 1138873"/>
              <a:gd name="connsiteX1" fmla="*/ 2997200 w 2997200"/>
              <a:gd name="connsiteY1" fmla="*/ 95250 h 1138873"/>
              <a:gd name="connsiteX2" fmla="*/ 2997200 w 2997200"/>
              <a:gd name="connsiteY2" fmla="*/ 1138873 h 1138873"/>
              <a:gd name="connsiteX3" fmla="*/ 0 w 2997200"/>
              <a:gd name="connsiteY3" fmla="*/ 1132523 h 1138873"/>
              <a:gd name="connsiteX4" fmla="*/ 85725 w 2997200"/>
              <a:gd name="connsiteY4" fmla="*/ 0 h 1138873"/>
              <a:gd name="connsiteX0" fmla="*/ 85725 w 3009900"/>
              <a:gd name="connsiteY0" fmla="*/ 60325 h 1199198"/>
              <a:gd name="connsiteX1" fmla="*/ 3009900 w 3009900"/>
              <a:gd name="connsiteY1" fmla="*/ 0 h 1199198"/>
              <a:gd name="connsiteX2" fmla="*/ 2997200 w 3009900"/>
              <a:gd name="connsiteY2" fmla="*/ 1199198 h 1199198"/>
              <a:gd name="connsiteX3" fmla="*/ 0 w 3009900"/>
              <a:gd name="connsiteY3" fmla="*/ 1192848 h 1199198"/>
              <a:gd name="connsiteX4" fmla="*/ 85725 w 3009900"/>
              <a:gd name="connsiteY4" fmla="*/ 60325 h 1199198"/>
              <a:gd name="connsiteX0" fmla="*/ 66675 w 2990850"/>
              <a:gd name="connsiteY0" fmla="*/ 60325 h 1199198"/>
              <a:gd name="connsiteX1" fmla="*/ 2990850 w 2990850"/>
              <a:gd name="connsiteY1" fmla="*/ 0 h 1199198"/>
              <a:gd name="connsiteX2" fmla="*/ 2978150 w 2990850"/>
              <a:gd name="connsiteY2" fmla="*/ 1199198 h 1199198"/>
              <a:gd name="connsiteX3" fmla="*/ 0 w 2990850"/>
              <a:gd name="connsiteY3" fmla="*/ 1186498 h 1199198"/>
              <a:gd name="connsiteX4" fmla="*/ 66675 w 2990850"/>
              <a:gd name="connsiteY4" fmla="*/ 60325 h 119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199198">
                <a:moveTo>
                  <a:pt x="66675" y="60325"/>
                </a:moveTo>
                <a:lnTo>
                  <a:pt x="2990850" y="0"/>
                </a:lnTo>
                <a:lnTo>
                  <a:pt x="2978150" y="1199198"/>
                </a:lnTo>
                <a:lnTo>
                  <a:pt x="0" y="1186498"/>
                </a:lnTo>
                <a:lnTo>
                  <a:pt x="66675" y="60325"/>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AD971375-7ADA-07FB-C5E7-3263D8893721}"/>
              </a:ext>
            </a:extLst>
          </p:cNvPr>
          <p:cNvGrpSpPr/>
          <p:nvPr/>
        </p:nvGrpSpPr>
        <p:grpSpPr>
          <a:xfrm>
            <a:off x="838200" y="2460230"/>
            <a:ext cx="2952970" cy="2509027"/>
            <a:chOff x="1677956" y="1435911"/>
            <a:chExt cx="2725974" cy="2081729"/>
          </a:xfrm>
        </p:grpSpPr>
        <p:sp>
          <p:nvSpPr>
            <p:cNvPr id="5" name="Rectangle: Rounded Corners 4">
              <a:extLst>
                <a:ext uri="{FF2B5EF4-FFF2-40B4-BE49-F238E27FC236}">
                  <a16:creationId xmlns:a16="http://schemas.microsoft.com/office/drawing/2014/main" id="{1E4B311D-EA8B-D26E-2705-1FD95C27047A}"/>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C1352C9F-406B-7027-70A1-C869D85B83DC}"/>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Node</a:t>
              </a:r>
              <a:br>
                <a:rPr lang="en-GB" dirty="0">
                  <a:solidFill>
                    <a:schemeClr val="bg1"/>
                  </a:solidFill>
                </a:rPr>
              </a:br>
              <a:endParaRPr lang="en-GB" dirty="0">
                <a:solidFill>
                  <a:schemeClr val="bg1"/>
                </a:solidFill>
              </a:endParaRPr>
            </a:p>
            <a:p>
              <a:r>
                <a:rPr lang="en-US" i="1" dirty="0">
                  <a:solidFill>
                    <a:schemeClr val="bg1"/>
                  </a:solidFill>
                </a:rPr>
                <a:t>Component that accesses the organization data and executes algorithms on it.</a:t>
              </a:r>
              <a:endParaRPr lang="en-GB" i="1" dirty="0">
                <a:solidFill>
                  <a:schemeClr val="bg1"/>
                </a:solidFill>
              </a:endParaRPr>
            </a:p>
          </p:txBody>
        </p:sp>
      </p:grpSp>
    </p:spTree>
    <p:extLst>
      <p:ext uri="{BB962C8B-B14F-4D97-AF65-F5344CB8AC3E}">
        <p14:creationId xmlns:p14="http://schemas.microsoft.com/office/powerpoint/2010/main" val="2575556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7" name="Group 6">
            <a:extLst>
              <a:ext uri="{FF2B5EF4-FFF2-40B4-BE49-F238E27FC236}">
                <a16:creationId xmlns:a16="http://schemas.microsoft.com/office/drawing/2014/main" id="{5B7B46CB-B6E3-1CAD-04ED-38384C18586E}"/>
              </a:ext>
            </a:extLst>
          </p:cNvPr>
          <p:cNvGrpSpPr/>
          <p:nvPr/>
        </p:nvGrpSpPr>
        <p:grpSpPr>
          <a:xfrm>
            <a:off x="4238625" y="1690688"/>
            <a:ext cx="7286625" cy="4614862"/>
            <a:chOff x="4238625" y="1690688"/>
            <a:chExt cx="7286625" cy="4614862"/>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E8D1D665-49BF-A5D4-C464-69F07E831284}"/>
                </a:ext>
              </a:extLst>
            </p:cNvPr>
            <p:cNvSpPr/>
            <p:nvPr/>
          </p:nvSpPr>
          <p:spPr>
            <a:xfrm>
              <a:off x="4238625" y="1690688"/>
              <a:ext cx="7286625" cy="4614862"/>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787F88B8-0810-CA71-1B17-8A040ACDB697}"/>
                </a:ext>
              </a:extLst>
            </p:cNvPr>
            <p:cNvPicPr>
              <a:picLocks noChangeAspect="1"/>
            </p:cNvPicPr>
            <p:nvPr/>
          </p:nvPicPr>
          <p:blipFill>
            <a:blip r:embed="rId2">
              <a:extLst>
                <a:ext uri="{28A0092B-C50C-407E-A947-70E740481C1C}">
                  <a14:useLocalDpi xmlns:a14="http://schemas.microsoft.com/office/drawing/2010/main" val="0"/>
                </a:ext>
              </a:extLst>
            </a:blip>
            <a:srcRect l="23489" t="50700" r="60431" b="43837"/>
            <a:stretch/>
          </p:blipFill>
          <p:spPr>
            <a:xfrm>
              <a:off x="5949950" y="4031573"/>
              <a:ext cx="1190625" cy="314325"/>
            </a:xfrm>
            <a:prstGeom prst="rect">
              <a:avLst/>
            </a:prstGeom>
          </p:spPr>
        </p:pic>
      </p:grpSp>
      <p:grpSp>
        <p:nvGrpSpPr>
          <p:cNvPr id="3" name="Group 2">
            <a:extLst>
              <a:ext uri="{FF2B5EF4-FFF2-40B4-BE49-F238E27FC236}">
                <a16:creationId xmlns:a16="http://schemas.microsoft.com/office/drawing/2014/main" id="{3F4367C4-5F2E-4C80-86FB-33A5C6BE2878}"/>
              </a:ext>
            </a:extLst>
          </p:cNvPr>
          <p:cNvGrpSpPr/>
          <p:nvPr/>
        </p:nvGrpSpPr>
        <p:grpSpPr>
          <a:xfrm>
            <a:off x="838200" y="2460230"/>
            <a:ext cx="2952970" cy="2743866"/>
            <a:chOff x="1677956" y="1435911"/>
            <a:chExt cx="2725974" cy="2081729"/>
          </a:xfrm>
        </p:grpSpPr>
        <p:sp>
          <p:nvSpPr>
            <p:cNvPr id="8" name="Rectangle: Rounded Corners 7">
              <a:extLst>
                <a:ext uri="{FF2B5EF4-FFF2-40B4-BE49-F238E27FC236}">
                  <a16:creationId xmlns:a16="http://schemas.microsoft.com/office/drawing/2014/main" id="{FB4DC59F-0226-B9F2-5294-BCEA50466D76}"/>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59290658-DD69-3390-5473-F029B0CD907F}"/>
                </a:ext>
              </a:extLst>
            </p:cNvPr>
            <p:cNvSpPr txBox="1"/>
            <p:nvPr/>
          </p:nvSpPr>
          <p:spPr>
            <a:xfrm>
              <a:off x="1908135" y="1618273"/>
              <a:ext cx="2495794" cy="1657888"/>
            </a:xfrm>
            <a:prstGeom prst="rect">
              <a:avLst/>
            </a:prstGeom>
            <a:noFill/>
          </p:spPr>
          <p:txBody>
            <a:bodyPr wrap="square" rtlCol="0">
              <a:spAutoFit/>
            </a:bodyPr>
            <a:lstStyle/>
            <a:p>
              <a:r>
                <a:rPr lang="en-GB" sz="2800" b="1" dirty="0">
                  <a:solidFill>
                    <a:srgbClr val="F9AC23"/>
                  </a:solidFill>
                </a:rPr>
                <a:t>Task</a:t>
              </a:r>
            </a:p>
            <a:p>
              <a:endParaRPr lang="en-GB" dirty="0">
                <a:solidFill>
                  <a:schemeClr val="bg1"/>
                </a:solidFill>
              </a:endParaRPr>
            </a:p>
            <a:p>
              <a:r>
                <a:rPr lang="en-US" i="1" dirty="0">
                  <a:solidFill>
                    <a:schemeClr val="bg1"/>
                  </a:solidFill>
                </a:rPr>
                <a:t>A request for the execution of an algorithm. It is handled by the corresponding organizations’ nodes.</a:t>
              </a:r>
              <a:endParaRPr lang="en-GB" i="1" dirty="0">
                <a:solidFill>
                  <a:schemeClr val="bg1"/>
                </a:solidFill>
              </a:endParaRPr>
            </a:p>
          </p:txBody>
        </p:sp>
      </p:grpSp>
    </p:spTree>
    <p:extLst>
      <p:ext uri="{BB962C8B-B14F-4D97-AF65-F5344CB8AC3E}">
        <p14:creationId xmlns:p14="http://schemas.microsoft.com/office/powerpoint/2010/main" val="3183084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FBD2DAF9-6152-BAE4-758D-CE6DA8FDF22E}"/>
              </a:ext>
            </a:extLst>
          </p:cNvPr>
          <p:cNvSpPr/>
          <p:nvPr/>
        </p:nvSpPr>
        <p:spPr>
          <a:xfrm>
            <a:off x="4343400" y="1781175"/>
            <a:ext cx="5143500" cy="4429125"/>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6" name="Group 5">
            <a:extLst>
              <a:ext uri="{FF2B5EF4-FFF2-40B4-BE49-F238E27FC236}">
                <a16:creationId xmlns:a16="http://schemas.microsoft.com/office/drawing/2014/main" id="{9D642D0B-D80E-FD6C-603B-649708280C72}"/>
              </a:ext>
            </a:extLst>
          </p:cNvPr>
          <p:cNvGrpSpPr/>
          <p:nvPr/>
        </p:nvGrpSpPr>
        <p:grpSpPr>
          <a:xfrm>
            <a:off x="838200" y="2460230"/>
            <a:ext cx="2952970" cy="2509027"/>
            <a:chOff x="1677956" y="1435911"/>
            <a:chExt cx="2725974" cy="2081729"/>
          </a:xfrm>
        </p:grpSpPr>
        <p:sp>
          <p:nvSpPr>
            <p:cNvPr id="7" name="Rectangle: Rounded Corners 6">
              <a:extLst>
                <a:ext uri="{FF2B5EF4-FFF2-40B4-BE49-F238E27FC236}">
                  <a16:creationId xmlns:a16="http://schemas.microsoft.com/office/drawing/2014/main" id="{DFF1120F-A313-E760-DD7D-6E92A9977CE4}"/>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8" name="TextBox 7">
              <a:extLst>
                <a:ext uri="{FF2B5EF4-FFF2-40B4-BE49-F238E27FC236}">
                  <a16:creationId xmlns:a16="http://schemas.microsoft.com/office/drawing/2014/main" id="{F0D33547-1C12-3BD6-473B-3FBB78078007}"/>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User</a:t>
              </a:r>
              <a:br>
                <a:rPr lang="en-GB" dirty="0">
                  <a:solidFill>
                    <a:schemeClr val="bg1"/>
                  </a:solidFill>
                </a:rPr>
              </a:br>
              <a:endParaRPr lang="en-GB" dirty="0">
                <a:solidFill>
                  <a:schemeClr val="bg1"/>
                </a:solidFill>
              </a:endParaRPr>
            </a:p>
            <a:p>
              <a:r>
                <a:rPr lang="en-US" i="1" dirty="0">
                  <a:solidFill>
                    <a:schemeClr val="bg1"/>
                  </a:solidFill>
                </a:rPr>
                <a:t>A person that belongs to one organization who can create tasks for one or more organizations within a collaboration.</a:t>
              </a:r>
              <a:endParaRPr lang="en-GB" i="1" dirty="0">
                <a:solidFill>
                  <a:schemeClr val="bg1"/>
                </a:solidFill>
              </a:endParaRPr>
            </a:p>
          </p:txBody>
        </p:sp>
      </p:grpSp>
    </p:spTree>
    <p:extLst>
      <p:ext uri="{BB962C8B-B14F-4D97-AF65-F5344CB8AC3E}">
        <p14:creationId xmlns:p14="http://schemas.microsoft.com/office/powerpoint/2010/main" val="1882263846"/>
      </p:ext>
    </p:extLst>
  </p:cSld>
  <p:clrMapOvr>
    <a:masterClrMapping/>
  </p:clrMapOvr>
</p:sld>
</file>

<file path=ppt/theme/theme1.xml><?xml version="1.0" encoding="utf-8"?>
<a:theme xmlns:a="http://schemas.openxmlformats.org/drawingml/2006/main" name="vantage6-template-worksho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potx" id="{33619C8A-87D7-4915-AE34-E1E478F6E586}" vid="{5257655C-AEBA-4153-B03A-D7D8D94127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164C23EC47024F97AA423E75479F12" ma:contentTypeVersion="18" ma:contentTypeDescription="Create a new document." ma:contentTypeScope="" ma:versionID="108453ed9b46aec3b70b3a9a4d9bd7ac">
  <xsd:schema xmlns:xsd="http://www.w3.org/2001/XMLSchema" xmlns:xs="http://www.w3.org/2001/XMLSchema" xmlns:p="http://schemas.microsoft.com/office/2006/metadata/properties" xmlns:ns2="af34c8a9-9806-44d6-aa44-d772f2793323" xmlns:ns3="26898810-f9b9-406f-8188-8f8f7cdf5520" targetNamespace="http://schemas.microsoft.com/office/2006/metadata/properties" ma:root="true" ma:fieldsID="52bb5089fb0674458b27754d2b24d983" ns2:_="" ns3:_="">
    <xsd:import namespace="af34c8a9-9806-44d6-aa44-d772f2793323"/>
    <xsd:import namespace="26898810-f9b9-406f-8188-8f8f7cdf552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34c8a9-9806-44d6-aa44-d772f27933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898810-f9b9-406f-8188-8f8f7cdf552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4188a644-1cf1-4326-943c-8fefd27dd543}" ma:internalName="TaxCatchAll" ma:showField="CatchAllData" ma:web="26898810-f9b9-406f-8188-8f8f7cdf552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7DDECB-4DB6-4FC7-872F-1054CABC7E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34c8a9-9806-44d6-aa44-d772f2793323"/>
    <ds:schemaRef ds:uri="26898810-f9b9-406f-8188-8f8f7cdf55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C92116-0E62-45E4-A606-D334EE2D2A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vantage6-template-workshop</Template>
  <TotalTime>0</TotalTime>
  <Words>1758</Words>
  <Application>Microsoft Office PowerPoint</Application>
  <PresentationFormat>Widescreen</PresentationFormat>
  <Paragraphs>231</Paragraphs>
  <Slides>49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Aptos</vt:lpstr>
      <vt:lpstr>Arial</vt:lpstr>
      <vt:lpstr>Cambria Math</vt:lpstr>
      <vt:lpstr>Mulish</vt:lpstr>
      <vt:lpstr>Source Sans Pro</vt:lpstr>
      <vt:lpstr>Source Sans Pro SemiBold</vt:lpstr>
      <vt:lpstr>vantage6-template-workshop</vt:lpstr>
      <vt:lpstr>V6 basics</vt:lpstr>
      <vt:lpstr>What is vantage6</vt:lpstr>
      <vt:lpstr>Why using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Design your own project structure</vt:lpstr>
      <vt:lpstr>Solution</vt:lpstr>
      <vt:lpstr>Solution</vt:lpstr>
      <vt:lpstr>Solution</vt:lpstr>
      <vt:lpstr>The vantage6 infrastructure</vt:lpstr>
      <vt:lpstr>The vantage6 infrastructure</vt:lpstr>
      <vt:lpstr>The vantage6 infrastructure</vt:lpstr>
      <vt:lpstr>The vantage6 infrastructure</vt:lpstr>
      <vt:lpstr>The vantage6 infrastructure</vt:lpstr>
      <vt:lpstr>The vantage6 infrastructure</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How algorithms run in vantage6</vt:lpstr>
      <vt:lpstr>Exercise</vt:lpstr>
      <vt:lpstr>Exercise</vt:lpstr>
      <vt:lpstr>Exercise</vt:lpstr>
      <vt:lpstr>Exercise</vt:lpstr>
      <vt:lpstr>Future developments of vantage6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Walter Baccinelli</dc:creator>
  <cp:lastModifiedBy>Walter Baccinelli</cp:lastModifiedBy>
  <cp:revision>93</cp:revision>
  <dcterms:created xsi:type="dcterms:W3CDTF">2024-08-23T13:33:44Z</dcterms:created>
  <dcterms:modified xsi:type="dcterms:W3CDTF">2024-10-07T11:20:07Z</dcterms:modified>
</cp:coreProperties>
</file>